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 id="2147483670" r:id="rId4"/>
    <p:sldMasterId id="2147483681" r:id="rId5"/>
  </p:sldMasterIdLst>
  <p:notesMasterIdLst>
    <p:notesMasterId r:id="rId8"/>
  </p:notesMasterIdLst>
  <p:sldIdLst>
    <p:sldId id="256" r:id="rId6"/>
    <p:sldId id="257" r:id="rId7"/>
    <p:sldId id="258" r:id="rId9"/>
    <p:sldId id="259" r:id="rId10"/>
    <p:sldId id="261" r:id="rId11"/>
    <p:sldId id="262" r:id="rId12"/>
    <p:sldId id="263" r:id="rId13"/>
    <p:sldId id="282" r:id="rId14"/>
    <p:sldId id="264" r:id="rId15"/>
    <p:sldId id="293" r:id="rId16"/>
    <p:sldId id="267" r:id="rId17"/>
    <p:sldId id="305" r:id="rId18"/>
    <p:sldId id="294" r:id="rId19"/>
    <p:sldId id="270" r:id="rId20"/>
    <p:sldId id="271" r:id="rId21"/>
    <p:sldId id="272" r:id="rId22"/>
    <p:sldId id="273" r:id="rId23"/>
    <p:sldId id="274" r:id="rId24"/>
    <p:sldId id="281" r:id="rId25"/>
    <p:sldId id="291" r:id="rId26"/>
  </p:sldIdLst>
  <p:sldSz cx="9144000" cy="5143500"/>
  <p:notesSz cx="6858000" cy="9144000"/>
  <p:custDataLst>
    <p:tags r:id="rId30"/>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93" d="100"/>
          <a:sy n="93" d="100"/>
        </p:scale>
        <p:origin x="-714" y="-96"/>
      </p:cViewPr>
      <p:guideLst>
        <p:guide orient="horz" pos="1577"/>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notesMaster" Target="notesMasters/notesMaster1.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0" Type="http://schemas.openxmlformats.org/officeDocument/2006/relationships/tags" Target="tags/tag53.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3796"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33797" name="备注占位符 4"/>
          <p:cNvSpPr>
            <a:spLocks noGrp="1"/>
          </p:cNvSpPr>
          <p:nvPr>
            <p:ph type="body" sz="quarter"/>
          </p:nvPr>
        </p:nvSpPr>
        <p:spPr>
          <a:xfrm>
            <a:off x="685800" y="4400550"/>
            <a:ext cx="5486400" cy="3600450"/>
          </a:xfrm>
          <a:prstGeom prst="rect">
            <a:avLst/>
          </a:prstGeom>
          <a:noFill/>
          <a:ln w="9525">
            <a:noFill/>
          </a:ln>
        </p:spPr>
        <p:txBody>
          <a:bodyPr anchor="t"/>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幻灯片图像占位符 1"/>
          <p:cNvSpPr>
            <a:spLocks noGrp="1" noRot="1" noChangeAspect="1"/>
          </p:cNvSpPr>
          <p:nvPr>
            <p:ph type="sldImg"/>
          </p:nvPr>
        </p:nvSpPr>
        <p:spPr>
          <a:xfrm>
            <a:off x="381000" y="685800"/>
            <a:ext cx="6096000" cy="3429000"/>
          </a:xfrm>
          <a:ln/>
        </p:spPr>
      </p:sp>
      <p:sp>
        <p:nvSpPr>
          <p:cNvPr id="36866" name="备注占位符 2"/>
          <p:cNvSpPr>
            <a:spLocks noGrp="1"/>
          </p:cNvSpPr>
          <p:nvPr>
            <p:ph type="body"/>
          </p:nvPr>
        </p:nvSpPr>
        <p:spPr>
          <a:ln/>
        </p:spPr>
        <p:txBody>
          <a:bodyPr vert="horz" lIns="91440" tIns="45720" rIns="91440" bIns="45720" anchor="t"/>
          <a:p>
            <a:pPr lvl="0"/>
            <a:endParaRPr lang="zh-CN" altLang="en-US" dirty="0"/>
          </a:p>
        </p:txBody>
      </p:sp>
      <p:sp>
        <p:nvSpPr>
          <p:cNvPr id="3686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幻灯片图像占位符 1"/>
          <p:cNvSpPr>
            <a:spLocks noGrp="1" noRot="1" noChangeAspect="1"/>
          </p:cNvSpPr>
          <p:nvPr>
            <p:ph type="sldImg"/>
          </p:nvPr>
        </p:nvSpPr>
        <p:spPr>
          <a:xfrm>
            <a:off x="381000" y="685800"/>
            <a:ext cx="6096000" cy="3429000"/>
          </a:xfrm>
          <a:ln/>
        </p:spPr>
      </p:sp>
      <p:sp>
        <p:nvSpPr>
          <p:cNvPr id="55298"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幻灯片图像占位符 1"/>
          <p:cNvSpPr>
            <a:spLocks noGrp="1" noRot="1" noChangeAspect="1"/>
          </p:cNvSpPr>
          <p:nvPr>
            <p:ph type="sldImg"/>
          </p:nvPr>
        </p:nvSpPr>
        <p:spPr>
          <a:xfrm>
            <a:off x="381000" y="685800"/>
            <a:ext cx="6096000" cy="3429000"/>
          </a:xfrm>
          <a:ln/>
        </p:spPr>
      </p:sp>
      <p:sp>
        <p:nvSpPr>
          <p:cNvPr id="57346"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幻灯片图像占位符 1"/>
          <p:cNvSpPr>
            <a:spLocks noGrp="1" noRot="1" noChangeAspect="1"/>
          </p:cNvSpPr>
          <p:nvPr>
            <p:ph type="sldImg"/>
          </p:nvPr>
        </p:nvSpPr>
        <p:spPr>
          <a:xfrm>
            <a:off x="381000" y="685800"/>
            <a:ext cx="6096000" cy="3429000"/>
          </a:xfrm>
          <a:ln/>
        </p:spPr>
      </p:sp>
      <p:sp>
        <p:nvSpPr>
          <p:cNvPr id="59394"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幻灯片图像占位符 1"/>
          <p:cNvSpPr>
            <a:spLocks noGrp="1" noRot="1" noChangeAspect="1"/>
          </p:cNvSpPr>
          <p:nvPr>
            <p:ph type="sldImg"/>
          </p:nvPr>
        </p:nvSpPr>
        <p:spPr>
          <a:xfrm>
            <a:off x="381000" y="685800"/>
            <a:ext cx="6096000" cy="3429000"/>
          </a:xfrm>
          <a:ln/>
        </p:spPr>
      </p:sp>
      <p:sp>
        <p:nvSpPr>
          <p:cNvPr id="61442"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幻灯片图像占位符 1"/>
          <p:cNvSpPr>
            <a:spLocks noGrp="1" noRot="1" noChangeAspect="1"/>
          </p:cNvSpPr>
          <p:nvPr>
            <p:ph type="sldImg"/>
          </p:nvPr>
        </p:nvSpPr>
        <p:spPr>
          <a:xfrm>
            <a:off x="381000" y="685800"/>
            <a:ext cx="6096000" cy="3429000"/>
          </a:xfrm>
          <a:ln/>
        </p:spPr>
      </p:sp>
      <p:sp>
        <p:nvSpPr>
          <p:cNvPr id="63490"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幻灯片图像占位符 1"/>
          <p:cNvSpPr>
            <a:spLocks noGrp="1" noRot="1" noChangeAspect="1"/>
          </p:cNvSpPr>
          <p:nvPr>
            <p:ph type="sldImg"/>
          </p:nvPr>
        </p:nvSpPr>
        <p:spPr>
          <a:xfrm>
            <a:off x="381000" y="685800"/>
            <a:ext cx="6096000" cy="3429000"/>
          </a:xfrm>
          <a:ln/>
        </p:spPr>
      </p:sp>
      <p:sp>
        <p:nvSpPr>
          <p:cNvPr id="65538"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p:cNvSpPr>
          <p:nvPr>
            <p:ph type="sldImg"/>
          </p:nvPr>
        </p:nvSpPr>
        <p:spPr>
          <a:xfrm>
            <a:off x="381000" y="685800"/>
            <a:ext cx="6096000" cy="3429000"/>
          </a:xfrm>
          <a:ln/>
        </p:spPr>
      </p:sp>
      <p:sp>
        <p:nvSpPr>
          <p:cNvPr id="67586"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p:cNvSpPr>
          <p:nvPr>
            <p:ph type="sldImg"/>
          </p:nvPr>
        </p:nvSpPr>
        <p:spPr>
          <a:xfrm>
            <a:off x="381000" y="685800"/>
            <a:ext cx="6096000" cy="3429000"/>
          </a:xfrm>
          <a:ln/>
        </p:spPr>
      </p:sp>
      <p:sp>
        <p:nvSpPr>
          <p:cNvPr id="69634"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幻灯片图像占位符 1"/>
          <p:cNvSpPr>
            <a:spLocks noGrp="1" noRot="1" noChangeAspect="1"/>
          </p:cNvSpPr>
          <p:nvPr>
            <p:ph type="sldImg"/>
          </p:nvPr>
        </p:nvSpPr>
        <p:spPr>
          <a:ln/>
        </p:spPr>
      </p:sp>
      <p:sp>
        <p:nvSpPr>
          <p:cNvPr id="71682" name="备注占位符 2"/>
          <p:cNvSpPr>
            <a:spLocks noGrp="1"/>
          </p:cNvSpPr>
          <p:nvPr>
            <p:ph type="body"/>
          </p:nvPr>
        </p:nvSpPr>
        <p:spPr>
          <a:ln/>
        </p:spPr>
        <p:txBody>
          <a:bodyPr vert="horz" lIns="91440" tIns="45720" rIns="91440" bIns="45720" anchor="t"/>
          <a:p>
            <a:pPr lvl="0"/>
            <a:endParaRPr lang="zh-CN" altLang="en-US" dirty="0"/>
          </a:p>
        </p:txBody>
      </p:sp>
      <p:sp>
        <p:nvSpPr>
          <p:cNvPr id="71683"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幻灯片图像占位符 1"/>
          <p:cNvSpPr>
            <a:spLocks noGrp="1" noRot="1" noChangeAspect="1"/>
          </p:cNvSpPr>
          <p:nvPr>
            <p:ph type="sldImg"/>
          </p:nvPr>
        </p:nvSpPr>
        <p:spPr>
          <a:ln/>
        </p:spPr>
      </p:sp>
      <p:sp>
        <p:nvSpPr>
          <p:cNvPr id="73730" name="备注占位符 2"/>
          <p:cNvSpPr>
            <a:spLocks noGrp="1"/>
          </p:cNvSpPr>
          <p:nvPr>
            <p:ph type="body"/>
          </p:nvPr>
        </p:nvSpPr>
        <p:spPr>
          <a:ln/>
        </p:spPr>
        <p:txBody>
          <a:bodyPr vert="horz" lIns="91440" tIns="45720" rIns="91440" bIns="45720" anchor="t"/>
          <a:p>
            <a:pPr lvl="0"/>
            <a:endParaRPr lang="zh-CN" altLang="en-US" dirty="0"/>
          </a:p>
        </p:txBody>
      </p:sp>
      <p:sp>
        <p:nvSpPr>
          <p:cNvPr id="73731"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幻灯片图像占位符 1"/>
          <p:cNvSpPr>
            <a:spLocks noGrp="1" noRot="1" noChangeAspect="1"/>
          </p:cNvSpPr>
          <p:nvPr>
            <p:ph type="sldImg"/>
          </p:nvPr>
        </p:nvSpPr>
        <p:spPr>
          <a:xfrm>
            <a:off x="381000" y="685800"/>
            <a:ext cx="6096000" cy="3429000"/>
          </a:xfrm>
          <a:ln/>
        </p:spPr>
      </p:sp>
      <p:sp>
        <p:nvSpPr>
          <p:cNvPr id="38914"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幻灯片图像占位符 1"/>
          <p:cNvSpPr>
            <a:spLocks noGrp="1" noRot="1" noChangeAspect="1"/>
          </p:cNvSpPr>
          <p:nvPr>
            <p:ph type="sldImg"/>
          </p:nvPr>
        </p:nvSpPr>
        <p:spPr>
          <a:xfrm>
            <a:off x="381000" y="685800"/>
            <a:ext cx="6096000" cy="3429000"/>
          </a:xfrm>
          <a:ln/>
        </p:spPr>
      </p:sp>
      <p:sp>
        <p:nvSpPr>
          <p:cNvPr id="40962"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幻灯片图像占位符 1"/>
          <p:cNvSpPr>
            <a:spLocks noGrp="1" noRot="1" noChangeAspect="1"/>
          </p:cNvSpPr>
          <p:nvPr>
            <p:ph type="sldImg"/>
          </p:nvPr>
        </p:nvSpPr>
        <p:spPr>
          <a:xfrm>
            <a:off x="381000" y="685800"/>
            <a:ext cx="6096000" cy="3429000"/>
          </a:xfrm>
          <a:ln/>
        </p:spPr>
      </p:sp>
      <p:sp>
        <p:nvSpPr>
          <p:cNvPr id="43010"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幻灯片图像占位符 1"/>
          <p:cNvSpPr>
            <a:spLocks noGrp="1" noRot="1" noChangeAspect="1"/>
          </p:cNvSpPr>
          <p:nvPr>
            <p:ph type="sldImg"/>
          </p:nvPr>
        </p:nvSpPr>
        <p:spPr>
          <a:xfrm>
            <a:off x="381000" y="685800"/>
            <a:ext cx="6096000" cy="3429000"/>
          </a:xfrm>
          <a:ln/>
        </p:spPr>
      </p:sp>
      <p:sp>
        <p:nvSpPr>
          <p:cNvPr id="45058"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p:cNvSpPr>
          <p:nvPr>
            <p:ph type="sldImg"/>
          </p:nvPr>
        </p:nvSpPr>
        <p:spPr>
          <a:xfrm>
            <a:off x="381000" y="685800"/>
            <a:ext cx="6096000" cy="3429000"/>
          </a:xfrm>
          <a:ln/>
        </p:spPr>
      </p:sp>
      <p:sp>
        <p:nvSpPr>
          <p:cNvPr id="47106"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a:xfrm>
            <a:off x="381000" y="685800"/>
            <a:ext cx="6096000" cy="3429000"/>
          </a:xfrm>
          <a:ln/>
        </p:spPr>
      </p:sp>
      <p:sp>
        <p:nvSpPr>
          <p:cNvPr id="49154"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幻灯片图像占位符 1"/>
          <p:cNvSpPr>
            <a:spLocks noGrp="1" noRot="1" noChangeAspect="1"/>
          </p:cNvSpPr>
          <p:nvPr>
            <p:ph type="sldImg"/>
          </p:nvPr>
        </p:nvSpPr>
        <p:spPr>
          <a:xfrm>
            <a:off x="381000" y="685800"/>
            <a:ext cx="6096000" cy="3429000"/>
          </a:xfrm>
          <a:ln/>
        </p:spPr>
      </p:sp>
      <p:sp>
        <p:nvSpPr>
          <p:cNvPr id="51202"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幻灯片图像占位符 1"/>
          <p:cNvSpPr>
            <a:spLocks noGrp="1" noRot="1" noChangeAspect="1"/>
          </p:cNvSpPr>
          <p:nvPr>
            <p:ph type="sldImg"/>
          </p:nvPr>
        </p:nvSpPr>
        <p:spPr>
          <a:xfrm>
            <a:off x="381000" y="685800"/>
            <a:ext cx="6096000" cy="3429000"/>
          </a:xfrm>
          <a:ln/>
        </p:spPr>
      </p:sp>
      <p:sp>
        <p:nvSpPr>
          <p:cNvPr id="53250"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5122" name="组合 6"/>
          <p:cNvGrpSpPr/>
          <p:nvPr/>
        </p:nvGrpSpPr>
        <p:grpSpPr>
          <a:xfrm flipH="1">
            <a:off x="1520825" y="3332163"/>
            <a:ext cx="7623175" cy="1811337"/>
            <a:chOff x="2028560" y="4443106"/>
            <a:chExt cx="10163440" cy="2414895"/>
          </a:xfrm>
        </p:grpSpPr>
        <p:grpSp>
          <p:nvGrpSpPr>
            <p:cNvPr id="5123" name="组合 7"/>
            <p:cNvGrpSpPr/>
            <p:nvPr/>
          </p:nvGrpSpPr>
          <p:grpSpPr>
            <a:xfrm>
              <a:off x="4956671" y="4443106"/>
              <a:ext cx="4884016" cy="2414895"/>
              <a:chOff x="4956670" y="4443106"/>
              <a:chExt cx="4884016" cy="2414894"/>
            </a:xfrm>
          </p:grpSpPr>
          <p:sp>
            <p:nvSpPr>
              <p:cNvPr id="21" name="等腰三角形 20"/>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2"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5126" name="组合 8"/>
            <p:cNvGrpSpPr/>
            <p:nvPr/>
          </p:nvGrpSpPr>
          <p:grpSpPr>
            <a:xfrm>
              <a:off x="3492615" y="5410200"/>
              <a:ext cx="2928111" cy="1447800"/>
              <a:chOff x="4956670" y="4443106"/>
              <a:chExt cx="4884016" cy="2414894"/>
            </a:xfrm>
          </p:grpSpPr>
          <p:sp>
            <p:nvSpPr>
              <p:cNvPr id="19" name="等腰三角形 18"/>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0"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5129" name="组合 9"/>
            <p:cNvGrpSpPr/>
            <p:nvPr/>
          </p:nvGrpSpPr>
          <p:grpSpPr>
            <a:xfrm>
              <a:off x="7721715" y="5048250"/>
              <a:ext cx="3660139" cy="1809751"/>
              <a:chOff x="4956670" y="4443106"/>
              <a:chExt cx="4884016" cy="2414894"/>
            </a:xfrm>
          </p:grpSpPr>
          <p:sp>
            <p:nvSpPr>
              <p:cNvPr id="17" name="等腰三角形 16"/>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8"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5132" name="组合 10"/>
            <p:cNvGrpSpPr/>
            <p:nvPr/>
          </p:nvGrpSpPr>
          <p:grpSpPr>
            <a:xfrm>
              <a:off x="2028560" y="6342962"/>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6"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5135" name="组合 11"/>
            <p:cNvGrpSpPr/>
            <p:nvPr/>
          </p:nvGrpSpPr>
          <p:grpSpPr>
            <a:xfrm>
              <a:off x="11150357" y="6342962"/>
              <a:ext cx="1041643" cy="515039"/>
              <a:chOff x="4956670" y="4443106"/>
              <a:chExt cx="4884016" cy="2414894"/>
            </a:xfrm>
          </p:grpSpPr>
          <p:sp>
            <p:nvSpPr>
              <p:cNvPr id="13" name="等腰三角形 12"/>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4"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ctrTitle" hasCustomPrompt="1"/>
          </p:nvPr>
        </p:nvSpPr>
        <p:spPr>
          <a:xfrm>
            <a:off x="1141175" y="1275895"/>
            <a:ext cx="6671186" cy="692583"/>
          </a:xfrm>
        </p:spPr>
        <p:txBody>
          <a:bodyPr anchor="b">
            <a:normAutofit/>
          </a:bodyPr>
          <a:lstStyle>
            <a:lvl1pPr algn="l">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p:nvPr>
        </p:nvSpPr>
        <p:spPr>
          <a:xfrm>
            <a:off x="1141175" y="2015774"/>
            <a:ext cx="6671186" cy="360143"/>
          </a:xfrm>
        </p:spPr>
        <p:txBody>
          <a:bodyPr>
            <a:normAutofit/>
          </a:bodyPr>
          <a:lstStyle>
            <a:lvl1pPr marL="0" indent="0" algn="l">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userDrawn="1">
  <p:cSld name="内容">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6" name="箭头: V 形 5"/>
          <p:cNvSpPr/>
          <p:nvPr/>
        </p:nvSpPr>
        <p:spPr>
          <a:xfrm>
            <a:off x="276225" y="400050"/>
            <a:ext cx="300038"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7" name="内容占位符 6"/>
          <p:cNvSpPr>
            <a:spLocks noGrp="1"/>
          </p:cNvSpPr>
          <p:nvPr>
            <p:ph sz="quarter" idx="13"/>
          </p:nvPr>
        </p:nvSpPr>
        <p:spPr>
          <a:xfrm>
            <a:off x="628650" y="413708"/>
            <a:ext cx="7886700" cy="4169743"/>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12290" name="组合 6"/>
          <p:cNvGrpSpPr/>
          <p:nvPr/>
        </p:nvGrpSpPr>
        <p:grpSpPr>
          <a:xfrm flipH="1">
            <a:off x="1520825" y="3332163"/>
            <a:ext cx="7623175" cy="1811337"/>
            <a:chOff x="2028560" y="4443106"/>
            <a:chExt cx="10163440" cy="2414895"/>
          </a:xfrm>
        </p:grpSpPr>
        <p:grpSp>
          <p:nvGrpSpPr>
            <p:cNvPr id="12291" name="组合 7"/>
            <p:cNvGrpSpPr/>
            <p:nvPr/>
          </p:nvGrpSpPr>
          <p:grpSpPr>
            <a:xfrm>
              <a:off x="4956671" y="4443106"/>
              <a:ext cx="4884016" cy="2414895"/>
              <a:chOff x="4956670" y="4443106"/>
              <a:chExt cx="4884016" cy="2414894"/>
            </a:xfrm>
          </p:grpSpPr>
          <p:sp>
            <p:nvSpPr>
              <p:cNvPr id="21" name="等腰三角形 20"/>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2"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2294" name="组合 8"/>
            <p:cNvGrpSpPr/>
            <p:nvPr/>
          </p:nvGrpSpPr>
          <p:grpSpPr>
            <a:xfrm>
              <a:off x="3492615" y="5410200"/>
              <a:ext cx="2928111" cy="1447800"/>
              <a:chOff x="4956670" y="4443106"/>
              <a:chExt cx="4884016" cy="2414894"/>
            </a:xfrm>
          </p:grpSpPr>
          <p:sp>
            <p:nvSpPr>
              <p:cNvPr id="19" name="等腰三角形 18"/>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0"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2297" name="组合 9"/>
            <p:cNvGrpSpPr/>
            <p:nvPr/>
          </p:nvGrpSpPr>
          <p:grpSpPr>
            <a:xfrm>
              <a:off x="7721715" y="5048250"/>
              <a:ext cx="3660139" cy="1809751"/>
              <a:chOff x="4956670" y="4443106"/>
              <a:chExt cx="4884016" cy="2414894"/>
            </a:xfrm>
          </p:grpSpPr>
          <p:sp>
            <p:nvSpPr>
              <p:cNvPr id="17" name="等腰三角形 16"/>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8"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12300" name="组合 10"/>
            <p:cNvGrpSpPr/>
            <p:nvPr/>
          </p:nvGrpSpPr>
          <p:grpSpPr>
            <a:xfrm>
              <a:off x="2028560" y="6342962"/>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6"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2303" name="组合 11"/>
            <p:cNvGrpSpPr/>
            <p:nvPr/>
          </p:nvGrpSpPr>
          <p:grpSpPr>
            <a:xfrm>
              <a:off x="11150357" y="6342962"/>
              <a:ext cx="1041643" cy="515039"/>
              <a:chOff x="4956670" y="4443106"/>
              <a:chExt cx="4884016" cy="2414894"/>
            </a:xfrm>
          </p:grpSpPr>
          <p:sp>
            <p:nvSpPr>
              <p:cNvPr id="13" name="等腰三角形 12"/>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4"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ctrTitle" hasCustomPrompt="1"/>
          </p:nvPr>
        </p:nvSpPr>
        <p:spPr>
          <a:xfrm>
            <a:off x="1141175" y="1275895"/>
            <a:ext cx="6671186" cy="692583"/>
          </a:xfrm>
        </p:spPr>
        <p:txBody>
          <a:bodyPr anchor="b">
            <a:normAutofit/>
          </a:bodyPr>
          <a:lstStyle>
            <a:lvl1pPr algn="l">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p:nvPr>
        </p:nvSpPr>
        <p:spPr>
          <a:xfrm>
            <a:off x="1141175" y="2015774"/>
            <a:ext cx="6671186" cy="360143"/>
          </a:xfrm>
        </p:spPr>
        <p:txBody>
          <a:bodyPr>
            <a:normAutofit/>
          </a:bodyPr>
          <a:lstStyle>
            <a:lvl1pPr marL="0" indent="0" algn="l">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a:p>
        </p:txBody>
      </p:sp>
      <p:sp>
        <p:nvSpPr>
          <p:cNvPr id="6" name="灯片编号占位符 5"/>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7" name="矩形 6"/>
          <p:cNvSpPr/>
          <p:nvPr/>
        </p:nvSpPr>
        <p:spPr>
          <a:xfrm>
            <a:off x="0" y="1819275"/>
            <a:ext cx="3228975"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dirty="0"/>
          </a:p>
        </p:txBody>
      </p:sp>
      <p:sp>
        <p:nvSpPr>
          <p:cNvPr id="8" name="矩形 7"/>
          <p:cNvSpPr/>
          <p:nvPr/>
        </p:nvSpPr>
        <p:spPr>
          <a:xfrm>
            <a:off x="0" y="3073400"/>
            <a:ext cx="9145588" cy="201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a:p>
        </p:txBody>
      </p:sp>
      <p:sp>
        <p:nvSpPr>
          <p:cNvPr id="9" name="矩形 8"/>
          <p:cNvSpPr/>
          <p:nvPr/>
        </p:nvSpPr>
        <p:spPr>
          <a:xfrm>
            <a:off x="3302000" y="1819275"/>
            <a:ext cx="306388"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fontAlgn="base"/>
            <a:endParaRPr lang="zh-CN" altLang="en-US" sz="2400" strike="noStrike" noProof="1" dirty="0"/>
          </a:p>
        </p:txBody>
      </p:sp>
      <p:sp>
        <p:nvSpPr>
          <p:cNvPr id="2" name="标题 1"/>
          <p:cNvSpPr>
            <a:spLocks noGrp="1"/>
          </p:cNvSpPr>
          <p:nvPr>
            <p:ph type="title" hasCustomPrompt="1"/>
          </p:nvPr>
        </p:nvSpPr>
        <p:spPr>
          <a:xfrm>
            <a:off x="3695438" y="1923915"/>
            <a:ext cx="4819912" cy="567918"/>
          </a:xfrm>
        </p:spPr>
        <p:txBody>
          <a:bodyPr wrap="square" anchor="b">
            <a:normAutofit/>
          </a:bodyPr>
          <a:lstStyle>
            <a:lvl1pPr>
              <a:defRPr sz="36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695438" y="2529580"/>
            <a:ext cx="4819912" cy="318588"/>
          </a:xfrm>
        </p:spPr>
        <p:txBody>
          <a:bodyPr wrap="square">
            <a:normAutofit/>
          </a:bodyPr>
          <a:lstStyle>
            <a:lvl1pPr marL="0" indent="0">
              <a:buNone/>
              <a:defRPr sz="15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100000">
                                          <p:val>
                                            <p:strVal val="#ppt_x"/>
                                          </p:val>
                                        </p:tav>
                                      </p:tavLst>
                                    </p:anim>
                                    <p:anim calcmode="lin" valueType="num">
                                      <p:cBhvr>
                                        <p:cTn id="15" dur="4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内容占位符 3"/>
          <p:cNvSpPr>
            <a:spLocks noGrp="1"/>
          </p:cNvSpPr>
          <p:nvPr>
            <p:ph sz="half" idx="2"/>
          </p:nvPr>
        </p:nvSpPr>
        <p:spPr>
          <a:xfrm>
            <a:off x="46291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日期占位符 4"/>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nvPr>
        </p:nvSpPr>
        <p:spPr/>
        <p:txBody>
          <a:bodyPr/>
          <a:p>
            <a:pPr fontAlgn="base"/>
            <a:endParaRPr lang="zh-CN" altLang="en-US" strike="noStrike" noProof="1"/>
          </a:p>
        </p:txBody>
      </p:sp>
      <p:sp>
        <p:nvSpPr>
          <p:cNvPr id="7" name="灯片编号占位符 6"/>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10" name="箭头: V 形 9"/>
          <p:cNvSpPr/>
          <p:nvPr/>
        </p:nvSpPr>
        <p:spPr>
          <a:xfrm>
            <a:off x="196850" y="508000"/>
            <a:ext cx="377825" cy="433388"/>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solidFill>
                <a:schemeClr val="tx1"/>
              </a:solidFill>
            </a:endParaRPr>
          </a:p>
        </p:txBody>
      </p:sp>
      <p:sp>
        <p:nvSpPr>
          <p:cNvPr id="2" name="标题 1"/>
          <p:cNvSpPr>
            <a:spLocks noGrp="1"/>
          </p:cNvSpPr>
          <p:nvPr>
            <p:ph type="title"/>
          </p:nvPr>
        </p:nvSpPr>
        <p:spPr>
          <a:xfrm>
            <a:off x="629841" y="227456"/>
            <a:ext cx="7886700" cy="994295"/>
          </a:xfrm>
        </p:spPr>
        <p:txBody>
          <a:body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29841" y="1261028"/>
            <a:ext cx="3868340"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4" name="内容占位符 3"/>
          <p:cNvSpPr>
            <a:spLocks noGrp="1"/>
          </p:cNvSpPr>
          <p:nvPr>
            <p:ph sz="half" idx="2"/>
          </p:nvPr>
        </p:nvSpPr>
        <p:spPr>
          <a:xfrm>
            <a:off x="629841" y="1879038"/>
            <a:ext cx="3868340"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文本占位符 4"/>
          <p:cNvSpPr>
            <a:spLocks noGrp="1"/>
          </p:cNvSpPr>
          <p:nvPr>
            <p:ph type="body" sz="quarter" idx="3"/>
          </p:nvPr>
        </p:nvSpPr>
        <p:spPr>
          <a:xfrm>
            <a:off x="4629150" y="1261028"/>
            <a:ext cx="3887391"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6" name="内容占位符 5"/>
          <p:cNvSpPr>
            <a:spLocks noGrp="1"/>
          </p:cNvSpPr>
          <p:nvPr>
            <p:ph sz="quarter" idx="4"/>
          </p:nvPr>
        </p:nvSpPr>
        <p:spPr>
          <a:xfrm>
            <a:off x="4629150" y="1879038"/>
            <a:ext cx="3887391"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7" name="日期占位符 6"/>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9" name="灯片编号占位符 8"/>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showMasterSp="0" userDrawn="1">
  <p:cSld name="仅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15362" name="组合 5"/>
          <p:cNvGrpSpPr/>
          <p:nvPr/>
        </p:nvGrpSpPr>
        <p:grpSpPr>
          <a:xfrm flipH="1">
            <a:off x="1520825" y="3332163"/>
            <a:ext cx="7623175" cy="1811337"/>
            <a:chOff x="2028560" y="4443106"/>
            <a:chExt cx="10163440" cy="2414895"/>
          </a:xfrm>
        </p:grpSpPr>
        <p:grpSp>
          <p:nvGrpSpPr>
            <p:cNvPr id="15363" name="组合 6"/>
            <p:cNvGrpSpPr/>
            <p:nvPr/>
          </p:nvGrpSpPr>
          <p:grpSpPr>
            <a:xfrm>
              <a:off x="4956671" y="4443106"/>
              <a:ext cx="4884016" cy="2414895"/>
              <a:chOff x="4956670" y="4443106"/>
              <a:chExt cx="4884016" cy="2414894"/>
            </a:xfrm>
          </p:grpSpPr>
          <p:sp>
            <p:nvSpPr>
              <p:cNvPr id="20" name="等腰三角形 19"/>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1"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5366" name="组合 7"/>
            <p:cNvGrpSpPr/>
            <p:nvPr/>
          </p:nvGrpSpPr>
          <p:grpSpPr>
            <a:xfrm>
              <a:off x="3492615" y="5410200"/>
              <a:ext cx="2928111" cy="1447800"/>
              <a:chOff x="4956670" y="4443106"/>
              <a:chExt cx="4884016" cy="2414894"/>
            </a:xfrm>
          </p:grpSpPr>
          <p:sp>
            <p:nvSpPr>
              <p:cNvPr id="18" name="等腰三角形 17"/>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9"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5369" name="组合 8"/>
            <p:cNvGrpSpPr/>
            <p:nvPr/>
          </p:nvGrpSpPr>
          <p:grpSpPr>
            <a:xfrm>
              <a:off x="7721715" y="5048250"/>
              <a:ext cx="3660139" cy="1809751"/>
              <a:chOff x="4956670" y="4443106"/>
              <a:chExt cx="4884016" cy="2414894"/>
            </a:xfrm>
          </p:grpSpPr>
          <p:sp>
            <p:nvSpPr>
              <p:cNvPr id="16" name="等腰三角形 15"/>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7"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15372" name="组合 9"/>
            <p:cNvGrpSpPr/>
            <p:nvPr/>
          </p:nvGrpSpPr>
          <p:grpSpPr>
            <a:xfrm>
              <a:off x="2028560" y="6342962"/>
              <a:ext cx="1041643" cy="515039"/>
              <a:chOff x="4956670" y="4443106"/>
              <a:chExt cx="4884016" cy="2414894"/>
            </a:xfrm>
          </p:grpSpPr>
          <p:sp>
            <p:nvSpPr>
              <p:cNvPr id="14" name="等腰三角形 13"/>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5"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5375" name="组合 10"/>
            <p:cNvGrpSpPr/>
            <p:nvPr/>
          </p:nvGrpSpPr>
          <p:grpSpPr>
            <a:xfrm>
              <a:off x="11150357" y="6342962"/>
              <a:ext cx="1041643" cy="515039"/>
              <a:chOff x="4956670" y="4443106"/>
              <a:chExt cx="4884016" cy="2414894"/>
            </a:xfrm>
          </p:grpSpPr>
          <p:sp>
            <p:nvSpPr>
              <p:cNvPr id="12" name="等腰三角形 11"/>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3"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title" hasCustomPrompt="1"/>
          </p:nvPr>
        </p:nvSpPr>
        <p:spPr>
          <a:xfrm>
            <a:off x="1007604" y="1283242"/>
            <a:ext cx="6049584" cy="692583"/>
          </a:xfrm>
        </p:spPr>
        <p:txBody>
          <a:bodyPr anchor="b" anchorCtr="0">
            <a:normAutofit/>
          </a:bodyPr>
          <a:lstStyle>
            <a:lvl1pPr>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23" name="内容占位符 22"/>
          <p:cNvSpPr>
            <a:spLocks noGrp="1"/>
          </p:cNvSpPr>
          <p:nvPr>
            <p:ph sz="quarter" idx="13"/>
          </p:nvPr>
        </p:nvSpPr>
        <p:spPr>
          <a:xfrm>
            <a:off x="1007604" y="2037429"/>
            <a:ext cx="6049619" cy="401698"/>
          </a:xfrm>
        </p:spPr>
        <p:txBody>
          <a:bodyPr>
            <a:normAutofit/>
          </a:bodyPr>
          <a:lstStyle>
            <a:lvl1pPr marL="0" indent="0">
              <a:buNone/>
              <a:defRPr sz="2400"/>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a:p>
        </p:txBody>
      </p:sp>
      <p:sp>
        <p:nvSpPr>
          <p:cNvPr id="4" name="灯片编号占位符 3"/>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8" name="箭头: V 形 7"/>
          <p:cNvSpPr/>
          <p:nvPr/>
        </p:nvSpPr>
        <p:spPr>
          <a:xfrm>
            <a:off x="263525" y="411163"/>
            <a:ext cx="298450"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solidFill>
                <a:schemeClr val="tx1"/>
              </a:solidFill>
            </a:endParaRPr>
          </a:p>
        </p:txBody>
      </p:sp>
      <p:sp>
        <p:nvSpPr>
          <p:cNvPr id="2" name="标题 1"/>
          <p:cNvSpPr>
            <a:spLocks noGrp="1"/>
          </p:cNvSpPr>
          <p:nvPr>
            <p:ph type="title"/>
          </p:nvPr>
        </p:nvSpPr>
        <p:spPr>
          <a:xfrm>
            <a:off x="629840" y="357548"/>
            <a:ext cx="3123900" cy="1200298"/>
          </a:xfrm>
        </p:spPr>
        <p:txBody>
          <a:bodyPr anchor="t" anchorCtr="0">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图片占位符 2"/>
          <p:cNvSpPr>
            <a:spLocks noGrp="1" noChangeAspect="1"/>
          </p:cNvSpPr>
          <p:nvPr>
            <p:ph type="pic" idx="1"/>
          </p:nvPr>
        </p:nvSpPr>
        <p:spPr>
          <a:xfrm>
            <a:off x="3888000" y="342942"/>
            <a:ext cx="4627800" cy="4053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835" indent="0">
              <a:buNone/>
              <a:defRPr sz="1500"/>
            </a:lvl9pPr>
          </a:lstStyle>
          <a:p>
            <a:pPr fontAlgn="auto"/>
            <a:endParaRPr lang="zh-CN" altLang="en-US" strike="noStrike" noProof="1" dirty="0"/>
          </a:p>
        </p:txBody>
      </p:sp>
      <p:sp>
        <p:nvSpPr>
          <p:cNvPr id="4" name="文本占位符 3"/>
          <p:cNvSpPr>
            <a:spLocks noGrp="1"/>
          </p:cNvSpPr>
          <p:nvPr>
            <p:ph type="body" sz="half" idx="2"/>
          </p:nvPr>
        </p:nvSpPr>
        <p:spPr>
          <a:xfrm>
            <a:off x="629840" y="1557846"/>
            <a:ext cx="3123900" cy="285904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835" indent="0">
              <a:buNone/>
              <a:defRPr sz="750"/>
            </a:lvl9pPr>
          </a:lstStyle>
          <a:p>
            <a:pPr lvl="0" fontAlgn="auto"/>
            <a:r>
              <a:rPr lang="zh-CN" altLang="en-US" strike="noStrike" noProof="1" dirty="0"/>
              <a:t>单击此处编辑母版文本样式</a:t>
            </a:r>
            <a:endParaRPr lang="zh-CN" altLang="en-US" strike="noStrike" noProof="1" dirty="0"/>
          </a:p>
        </p:txBody>
      </p:sp>
      <p:sp>
        <p:nvSpPr>
          <p:cNvPr id="5" name="日期占位符 4"/>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dirty="0"/>
          </a:p>
        </p:txBody>
      </p:sp>
      <p:sp>
        <p:nvSpPr>
          <p:cNvPr id="7" name="灯片编号占位符 6"/>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12360" y="273878"/>
            <a:ext cx="702990" cy="4359417"/>
          </a:xfrm>
        </p:spPr>
        <p:txBody>
          <a:bodyPr vert="eaVert">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竖排文字占位符 2"/>
          <p:cNvSpPr>
            <a:spLocks noGrp="1"/>
          </p:cNvSpPr>
          <p:nvPr>
            <p:ph type="body" orient="vert" idx="1"/>
          </p:nvPr>
        </p:nvSpPr>
        <p:spPr>
          <a:xfrm>
            <a:off x="628650" y="273878"/>
            <a:ext cx="7129704" cy="4359417"/>
          </a:xfrm>
        </p:spPr>
        <p:txBody>
          <a:bodyPr vert="eaVert"/>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a:p>
        </p:txBody>
      </p:sp>
      <p:sp>
        <p:nvSpPr>
          <p:cNvPr id="6" name="灯片编号占位符 5"/>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showMasterSp="0" userDrawn="1">
  <p:cSld name="内容">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6" name="箭头: V 形 5"/>
          <p:cNvSpPr/>
          <p:nvPr/>
        </p:nvSpPr>
        <p:spPr>
          <a:xfrm>
            <a:off x="276225" y="400050"/>
            <a:ext cx="300038"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solidFill>
                <a:schemeClr val="tx1"/>
              </a:solidFill>
            </a:endParaRPr>
          </a:p>
        </p:txBody>
      </p:sp>
      <p:sp>
        <p:nvSpPr>
          <p:cNvPr id="7" name="内容占位符 6"/>
          <p:cNvSpPr>
            <a:spLocks noGrp="1"/>
          </p:cNvSpPr>
          <p:nvPr>
            <p:ph sz="quarter" idx="13"/>
          </p:nvPr>
        </p:nvSpPr>
        <p:spPr>
          <a:xfrm>
            <a:off x="628650" y="413708"/>
            <a:ext cx="7886700" cy="4169743"/>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19458" name="组合 6"/>
          <p:cNvGrpSpPr/>
          <p:nvPr/>
        </p:nvGrpSpPr>
        <p:grpSpPr>
          <a:xfrm flipH="1">
            <a:off x="1520825" y="3332163"/>
            <a:ext cx="7623175" cy="1811337"/>
            <a:chOff x="2028560" y="4443106"/>
            <a:chExt cx="10163440" cy="2414895"/>
          </a:xfrm>
        </p:grpSpPr>
        <p:grpSp>
          <p:nvGrpSpPr>
            <p:cNvPr id="19459" name="组合 7"/>
            <p:cNvGrpSpPr/>
            <p:nvPr/>
          </p:nvGrpSpPr>
          <p:grpSpPr>
            <a:xfrm>
              <a:off x="4956671" y="4443106"/>
              <a:ext cx="4884016" cy="2414895"/>
              <a:chOff x="4956670" y="4443106"/>
              <a:chExt cx="4884016" cy="2414894"/>
            </a:xfrm>
          </p:grpSpPr>
          <p:sp>
            <p:nvSpPr>
              <p:cNvPr id="21" name="等腰三角形 20"/>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2"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9462" name="组合 8"/>
            <p:cNvGrpSpPr/>
            <p:nvPr/>
          </p:nvGrpSpPr>
          <p:grpSpPr>
            <a:xfrm>
              <a:off x="3492615" y="5410200"/>
              <a:ext cx="2928111" cy="1447800"/>
              <a:chOff x="4956670" y="4443106"/>
              <a:chExt cx="4884016" cy="2414894"/>
            </a:xfrm>
          </p:grpSpPr>
          <p:sp>
            <p:nvSpPr>
              <p:cNvPr id="19" name="等腰三角形 18"/>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0"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9465" name="组合 9"/>
            <p:cNvGrpSpPr/>
            <p:nvPr/>
          </p:nvGrpSpPr>
          <p:grpSpPr>
            <a:xfrm>
              <a:off x="7721715" y="5048250"/>
              <a:ext cx="3660139" cy="1809751"/>
              <a:chOff x="4956670" y="4443106"/>
              <a:chExt cx="4884016" cy="2414894"/>
            </a:xfrm>
          </p:grpSpPr>
          <p:sp>
            <p:nvSpPr>
              <p:cNvPr id="17" name="等腰三角形 16"/>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8"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19468" name="组合 10"/>
            <p:cNvGrpSpPr/>
            <p:nvPr/>
          </p:nvGrpSpPr>
          <p:grpSpPr>
            <a:xfrm>
              <a:off x="2028560" y="6342962"/>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6"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9471" name="组合 11"/>
            <p:cNvGrpSpPr/>
            <p:nvPr/>
          </p:nvGrpSpPr>
          <p:grpSpPr>
            <a:xfrm>
              <a:off x="11150357" y="6342962"/>
              <a:ext cx="1041643" cy="515039"/>
              <a:chOff x="4956670" y="4443106"/>
              <a:chExt cx="4884016" cy="2414894"/>
            </a:xfrm>
          </p:grpSpPr>
          <p:sp>
            <p:nvSpPr>
              <p:cNvPr id="13" name="等腰三角形 12"/>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4"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ctrTitle" hasCustomPrompt="1"/>
          </p:nvPr>
        </p:nvSpPr>
        <p:spPr>
          <a:xfrm>
            <a:off x="1141175" y="1275895"/>
            <a:ext cx="6671186" cy="692583"/>
          </a:xfrm>
        </p:spPr>
        <p:txBody>
          <a:bodyPr anchor="b">
            <a:normAutofit/>
          </a:bodyPr>
          <a:lstStyle>
            <a:lvl1pPr algn="l">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p:nvPr>
        </p:nvSpPr>
        <p:spPr>
          <a:xfrm>
            <a:off x="1141175" y="2015774"/>
            <a:ext cx="6671186" cy="360143"/>
          </a:xfrm>
        </p:spPr>
        <p:txBody>
          <a:bodyPr>
            <a:normAutofit/>
          </a:bodyPr>
          <a:lstStyle>
            <a:lvl1pPr marL="0" indent="0" algn="l">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a:p>
        </p:txBody>
      </p:sp>
      <p:sp>
        <p:nvSpPr>
          <p:cNvPr id="6" name="灯片编号占位符 5"/>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7" name="矩形 6"/>
          <p:cNvSpPr/>
          <p:nvPr/>
        </p:nvSpPr>
        <p:spPr>
          <a:xfrm>
            <a:off x="0" y="1819275"/>
            <a:ext cx="3228975"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dirty="0"/>
          </a:p>
        </p:txBody>
      </p:sp>
      <p:sp>
        <p:nvSpPr>
          <p:cNvPr id="8" name="矩形 7"/>
          <p:cNvSpPr/>
          <p:nvPr/>
        </p:nvSpPr>
        <p:spPr>
          <a:xfrm>
            <a:off x="0" y="3073400"/>
            <a:ext cx="9145588" cy="201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a:p>
        </p:txBody>
      </p:sp>
      <p:sp>
        <p:nvSpPr>
          <p:cNvPr id="9" name="矩形 8"/>
          <p:cNvSpPr/>
          <p:nvPr/>
        </p:nvSpPr>
        <p:spPr>
          <a:xfrm>
            <a:off x="3302000" y="1819275"/>
            <a:ext cx="306388"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fontAlgn="base"/>
            <a:endParaRPr lang="zh-CN" altLang="en-US" sz="2400" strike="noStrike" noProof="1" dirty="0"/>
          </a:p>
        </p:txBody>
      </p:sp>
      <p:sp>
        <p:nvSpPr>
          <p:cNvPr id="2" name="标题 1"/>
          <p:cNvSpPr>
            <a:spLocks noGrp="1"/>
          </p:cNvSpPr>
          <p:nvPr>
            <p:ph type="title" hasCustomPrompt="1"/>
          </p:nvPr>
        </p:nvSpPr>
        <p:spPr>
          <a:xfrm>
            <a:off x="3695438" y="1923915"/>
            <a:ext cx="4819912" cy="567918"/>
          </a:xfrm>
        </p:spPr>
        <p:txBody>
          <a:bodyPr wrap="square" anchor="b">
            <a:normAutofit/>
          </a:bodyPr>
          <a:lstStyle>
            <a:lvl1pPr>
              <a:defRPr sz="36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695438" y="2529580"/>
            <a:ext cx="4819912" cy="318588"/>
          </a:xfrm>
        </p:spPr>
        <p:txBody>
          <a:bodyPr wrap="square">
            <a:normAutofit/>
          </a:bodyPr>
          <a:lstStyle>
            <a:lvl1pPr marL="0" indent="0">
              <a:buNone/>
              <a:defRPr sz="15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100000">
                                          <p:val>
                                            <p:strVal val="#ppt_x"/>
                                          </p:val>
                                        </p:tav>
                                      </p:tavLst>
                                    </p:anim>
                                    <p:anim calcmode="lin" valueType="num">
                                      <p:cBhvr>
                                        <p:cTn id="15" dur="4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内容占位符 3"/>
          <p:cNvSpPr>
            <a:spLocks noGrp="1"/>
          </p:cNvSpPr>
          <p:nvPr>
            <p:ph sz="half" idx="2"/>
          </p:nvPr>
        </p:nvSpPr>
        <p:spPr>
          <a:xfrm>
            <a:off x="46291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日期占位符 4"/>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nvPr>
        </p:nvSpPr>
        <p:spPr/>
        <p:txBody>
          <a:bodyPr/>
          <a:p>
            <a:pPr fontAlgn="base"/>
            <a:endParaRPr lang="zh-CN" altLang="en-US" strike="noStrike" noProof="1"/>
          </a:p>
        </p:txBody>
      </p:sp>
      <p:sp>
        <p:nvSpPr>
          <p:cNvPr id="7" name="灯片编号占位符 6"/>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10" name="箭头: V 形 9"/>
          <p:cNvSpPr/>
          <p:nvPr/>
        </p:nvSpPr>
        <p:spPr>
          <a:xfrm>
            <a:off x="196850" y="508000"/>
            <a:ext cx="377825" cy="433388"/>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1" y="227456"/>
            <a:ext cx="7886700" cy="994295"/>
          </a:xfrm>
        </p:spPr>
        <p:txBody>
          <a:body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29841" y="1261028"/>
            <a:ext cx="3868340"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4" name="内容占位符 3"/>
          <p:cNvSpPr>
            <a:spLocks noGrp="1"/>
          </p:cNvSpPr>
          <p:nvPr>
            <p:ph sz="half" idx="2"/>
          </p:nvPr>
        </p:nvSpPr>
        <p:spPr>
          <a:xfrm>
            <a:off x="629841" y="1879038"/>
            <a:ext cx="3868340"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文本占位符 4"/>
          <p:cNvSpPr>
            <a:spLocks noGrp="1"/>
          </p:cNvSpPr>
          <p:nvPr>
            <p:ph type="body" sz="quarter" idx="3"/>
          </p:nvPr>
        </p:nvSpPr>
        <p:spPr>
          <a:xfrm>
            <a:off x="4629150" y="1261028"/>
            <a:ext cx="3887391"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6" name="内容占位符 5"/>
          <p:cNvSpPr>
            <a:spLocks noGrp="1"/>
          </p:cNvSpPr>
          <p:nvPr>
            <p:ph sz="quarter" idx="4"/>
          </p:nvPr>
        </p:nvSpPr>
        <p:spPr>
          <a:xfrm>
            <a:off x="4629150" y="1879038"/>
            <a:ext cx="3887391"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7" name="日期占位符 6"/>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9" name="灯片编号占位符 8"/>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仅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22530" name="组合 5"/>
          <p:cNvGrpSpPr/>
          <p:nvPr/>
        </p:nvGrpSpPr>
        <p:grpSpPr>
          <a:xfrm flipH="1">
            <a:off x="1520825" y="3332163"/>
            <a:ext cx="7623175" cy="1811337"/>
            <a:chOff x="2028560" y="4443106"/>
            <a:chExt cx="10163440" cy="2414895"/>
          </a:xfrm>
        </p:grpSpPr>
        <p:grpSp>
          <p:nvGrpSpPr>
            <p:cNvPr id="22531" name="组合 6"/>
            <p:cNvGrpSpPr/>
            <p:nvPr/>
          </p:nvGrpSpPr>
          <p:grpSpPr>
            <a:xfrm>
              <a:off x="4956671" y="4443106"/>
              <a:ext cx="4884016" cy="2414895"/>
              <a:chOff x="4956670" y="4443106"/>
              <a:chExt cx="4884016" cy="2414894"/>
            </a:xfrm>
          </p:grpSpPr>
          <p:sp>
            <p:nvSpPr>
              <p:cNvPr id="20" name="等腰三角形 19"/>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1"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2534" name="组合 7"/>
            <p:cNvGrpSpPr/>
            <p:nvPr/>
          </p:nvGrpSpPr>
          <p:grpSpPr>
            <a:xfrm>
              <a:off x="3492615" y="5410200"/>
              <a:ext cx="2928111" cy="1447800"/>
              <a:chOff x="4956670" y="4443106"/>
              <a:chExt cx="4884016" cy="2414894"/>
            </a:xfrm>
          </p:grpSpPr>
          <p:sp>
            <p:nvSpPr>
              <p:cNvPr id="18" name="等腰三角形 17"/>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9"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2537" name="组合 8"/>
            <p:cNvGrpSpPr/>
            <p:nvPr/>
          </p:nvGrpSpPr>
          <p:grpSpPr>
            <a:xfrm>
              <a:off x="7721715" y="5048250"/>
              <a:ext cx="3660139" cy="1809751"/>
              <a:chOff x="4956670" y="4443106"/>
              <a:chExt cx="4884016" cy="2414894"/>
            </a:xfrm>
          </p:grpSpPr>
          <p:sp>
            <p:nvSpPr>
              <p:cNvPr id="16" name="等腰三角形 15"/>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7"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22540" name="组合 9"/>
            <p:cNvGrpSpPr/>
            <p:nvPr/>
          </p:nvGrpSpPr>
          <p:grpSpPr>
            <a:xfrm>
              <a:off x="2028560" y="6342962"/>
              <a:ext cx="1041643" cy="515039"/>
              <a:chOff x="4956670" y="4443106"/>
              <a:chExt cx="4884016" cy="2414894"/>
            </a:xfrm>
          </p:grpSpPr>
          <p:sp>
            <p:nvSpPr>
              <p:cNvPr id="14" name="等腰三角形 13"/>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5"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2543" name="组合 10"/>
            <p:cNvGrpSpPr/>
            <p:nvPr/>
          </p:nvGrpSpPr>
          <p:grpSpPr>
            <a:xfrm>
              <a:off x="11150357" y="6342962"/>
              <a:ext cx="1041643" cy="515039"/>
              <a:chOff x="4956670" y="4443106"/>
              <a:chExt cx="4884016" cy="2414894"/>
            </a:xfrm>
          </p:grpSpPr>
          <p:sp>
            <p:nvSpPr>
              <p:cNvPr id="12" name="等腰三角形 11"/>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3"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title" hasCustomPrompt="1"/>
          </p:nvPr>
        </p:nvSpPr>
        <p:spPr>
          <a:xfrm>
            <a:off x="1007604" y="1283242"/>
            <a:ext cx="6049584" cy="692583"/>
          </a:xfrm>
        </p:spPr>
        <p:txBody>
          <a:bodyPr anchor="b" anchorCtr="0">
            <a:normAutofit/>
          </a:bodyPr>
          <a:lstStyle>
            <a:lvl1pPr>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23" name="内容占位符 22"/>
          <p:cNvSpPr>
            <a:spLocks noGrp="1"/>
          </p:cNvSpPr>
          <p:nvPr>
            <p:ph sz="quarter" idx="13"/>
          </p:nvPr>
        </p:nvSpPr>
        <p:spPr>
          <a:xfrm>
            <a:off x="1007604" y="2037429"/>
            <a:ext cx="6049619" cy="401698"/>
          </a:xfrm>
        </p:spPr>
        <p:txBody>
          <a:bodyPr>
            <a:normAutofit/>
          </a:bodyPr>
          <a:lstStyle>
            <a:lvl1pPr marL="0" indent="0">
              <a:buNone/>
              <a:defRPr sz="2400"/>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a:p>
        </p:txBody>
      </p:sp>
      <p:sp>
        <p:nvSpPr>
          <p:cNvPr id="4" name="灯片编号占位符 3"/>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8" name="箭头: V 形 7"/>
          <p:cNvSpPr/>
          <p:nvPr/>
        </p:nvSpPr>
        <p:spPr>
          <a:xfrm>
            <a:off x="263525" y="411163"/>
            <a:ext cx="298450"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0" y="357548"/>
            <a:ext cx="3123900" cy="1200298"/>
          </a:xfrm>
        </p:spPr>
        <p:txBody>
          <a:bodyPr anchor="t" anchorCtr="0">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图片占位符 2"/>
          <p:cNvSpPr>
            <a:spLocks noGrp="1" noChangeAspect="1"/>
          </p:cNvSpPr>
          <p:nvPr>
            <p:ph type="pic" idx="1"/>
          </p:nvPr>
        </p:nvSpPr>
        <p:spPr>
          <a:xfrm>
            <a:off x="3888000" y="342942"/>
            <a:ext cx="4627800" cy="4053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auto"/>
            <a:endParaRPr lang="zh-CN" altLang="en-US" strike="noStrike" noProof="1" dirty="0"/>
          </a:p>
        </p:txBody>
      </p:sp>
      <p:sp>
        <p:nvSpPr>
          <p:cNvPr id="4" name="文本占位符 3"/>
          <p:cNvSpPr>
            <a:spLocks noGrp="1"/>
          </p:cNvSpPr>
          <p:nvPr>
            <p:ph type="body" sz="half" idx="2"/>
          </p:nvPr>
        </p:nvSpPr>
        <p:spPr>
          <a:xfrm>
            <a:off x="629840" y="1557846"/>
            <a:ext cx="3123900" cy="285904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auto"/>
            <a:r>
              <a:rPr lang="zh-CN" altLang="en-US" strike="noStrike" noProof="1" dirty="0"/>
              <a:t>单击此处编辑母版文本样式</a:t>
            </a:r>
            <a:endParaRPr lang="zh-CN" altLang="en-US" strike="noStrike" noProof="1" dirty="0"/>
          </a:p>
        </p:txBody>
      </p:sp>
      <p:sp>
        <p:nvSpPr>
          <p:cNvPr id="5" name="日期占位符 4"/>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dirty="0"/>
          </a:p>
        </p:txBody>
      </p:sp>
      <p:sp>
        <p:nvSpPr>
          <p:cNvPr id="7" name="灯片编号占位符 6"/>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12360" y="273878"/>
            <a:ext cx="702990" cy="4359417"/>
          </a:xfrm>
        </p:spPr>
        <p:txBody>
          <a:bodyPr vert="eaVert">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竖排文字占位符 2"/>
          <p:cNvSpPr>
            <a:spLocks noGrp="1"/>
          </p:cNvSpPr>
          <p:nvPr>
            <p:ph type="body" orient="vert" idx="1"/>
          </p:nvPr>
        </p:nvSpPr>
        <p:spPr>
          <a:xfrm>
            <a:off x="628650" y="273878"/>
            <a:ext cx="7129704" cy="4359417"/>
          </a:xfrm>
        </p:spPr>
        <p:txBody>
          <a:bodyPr vert="eaVert"/>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7" name="矩形 6"/>
          <p:cNvSpPr/>
          <p:nvPr/>
        </p:nvSpPr>
        <p:spPr>
          <a:xfrm>
            <a:off x="0" y="1819275"/>
            <a:ext cx="3228975"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dirty="0"/>
          </a:p>
        </p:txBody>
      </p:sp>
      <p:sp>
        <p:nvSpPr>
          <p:cNvPr id="8" name="矩形 7"/>
          <p:cNvSpPr/>
          <p:nvPr/>
        </p:nvSpPr>
        <p:spPr>
          <a:xfrm>
            <a:off x="0" y="3073400"/>
            <a:ext cx="9145588" cy="201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a:p>
        </p:txBody>
      </p:sp>
      <p:sp>
        <p:nvSpPr>
          <p:cNvPr id="9" name="矩形 8"/>
          <p:cNvSpPr/>
          <p:nvPr/>
        </p:nvSpPr>
        <p:spPr>
          <a:xfrm>
            <a:off x="3302000" y="1819275"/>
            <a:ext cx="306388"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fontAlgn="base"/>
            <a:endParaRPr lang="zh-CN" altLang="en-US" sz="2400" strike="noStrike" noProof="1" dirty="0"/>
          </a:p>
        </p:txBody>
      </p:sp>
      <p:sp>
        <p:nvSpPr>
          <p:cNvPr id="2" name="标题 1"/>
          <p:cNvSpPr>
            <a:spLocks noGrp="1"/>
          </p:cNvSpPr>
          <p:nvPr>
            <p:ph type="title" hasCustomPrompt="1"/>
          </p:nvPr>
        </p:nvSpPr>
        <p:spPr>
          <a:xfrm>
            <a:off x="3695438" y="1923915"/>
            <a:ext cx="4819912" cy="567918"/>
          </a:xfrm>
        </p:spPr>
        <p:txBody>
          <a:bodyPr wrap="square" anchor="b">
            <a:normAutofit/>
          </a:bodyPr>
          <a:lstStyle>
            <a:lvl1pPr>
              <a:defRPr sz="36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695438" y="2529580"/>
            <a:ext cx="4819912" cy="318588"/>
          </a:xfrm>
        </p:spPr>
        <p:txBody>
          <a:bodyPr wrap="square">
            <a:normAutofit/>
          </a:bodyPr>
          <a:lstStyle>
            <a:lvl1pPr marL="0" indent="0">
              <a:buNone/>
              <a:defRPr sz="15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100000">
                                          <p:val>
                                            <p:strVal val="#ppt_x"/>
                                          </p:val>
                                        </p:tav>
                                      </p:tavLst>
                                    </p:anim>
                                    <p:anim calcmode="lin" valueType="num">
                                      <p:cBhvr>
                                        <p:cTn id="15" dur="4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showMasterSp="0" userDrawn="1">
  <p:cSld name="内容">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6" name="箭头: V 形 5"/>
          <p:cNvSpPr/>
          <p:nvPr/>
        </p:nvSpPr>
        <p:spPr>
          <a:xfrm>
            <a:off x="276225" y="400050"/>
            <a:ext cx="300038"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7" name="内容占位符 6"/>
          <p:cNvSpPr>
            <a:spLocks noGrp="1"/>
          </p:cNvSpPr>
          <p:nvPr>
            <p:ph sz="quarter" idx="13"/>
          </p:nvPr>
        </p:nvSpPr>
        <p:spPr>
          <a:xfrm>
            <a:off x="628650" y="413708"/>
            <a:ext cx="7886700" cy="4169743"/>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26626" name="组合 6"/>
          <p:cNvGrpSpPr/>
          <p:nvPr/>
        </p:nvGrpSpPr>
        <p:grpSpPr>
          <a:xfrm flipH="1">
            <a:off x="1520825" y="3332163"/>
            <a:ext cx="7623175" cy="1811337"/>
            <a:chOff x="2028560" y="4443106"/>
            <a:chExt cx="10163440" cy="2414895"/>
          </a:xfrm>
        </p:grpSpPr>
        <p:grpSp>
          <p:nvGrpSpPr>
            <p:cNvPr id="26627" name="组合 7"/>
            <p:cNvGrpSpPr/>
            <p:nvPr/>
          </p:nvGrpSpPr>
          <p:grpSpPr>
            <a:xfrm>
              <a:off x="4956671" y="4443106"/>
              <a:ext cx="4884016" cy="2414895"/>
              <a:chOff x="4956670" y="4443106"/>
              <a:chExt cx="4884016" cy="2414894"/>
            </a:xfrm>
          </p:grpSpPr>
          <p:sp>
            <p:nvSpPr>
              <p:cNvPr id="21" name="等腰三角形 20"/>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2"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6630" name="组合 8"/>
            <p:cNvGrpSpPr/>
            <p:nvPr/>
          </p:nvGrpSpPr>
          <p:grpSpPr>
            <a:xfrm>
              <a:off x="3492615" y="5410200"/>
              <a:ext cx="2928111" cy="1447800"/>
              <a:chOff x="4956670" y="4443106"/>
              <a:chExt cx="4884016" cy="2414894"/>
            </a:xfrm>
          </p:grpSpPr>
          <p:sp>
            <p:nvSpPr>
              <p:cNvPr id="19" name="等腰三角形 18"/>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0"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6633" name="组合 9"/>
            <p:cNvGrpSpPr/>
            <p:nvPr/>
          </p:nvGrpSpPr>
          <p:grpSpPr>
            <a:xfrm>
              <a:off x="7721715" y="5048250"/>
              <a:ext cx="3660139" cy="1809751"/>
              <a:chOff x="4956670" y="4443106"/>
              <a:chExt cx="4884016" cy="2414894"/>
            </a:xfrm>
          </p:grpSpPr>
          <p:sp>
            <p:nvSpPr>
              <p:cNvPr id="17" name="等腰三角形 16"/>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8"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26636" name="组合 10"/>
            <p:cNvGrpSpPr/>
            <p:nvPr/>
          </p:nvGrpSpPr>
          <p:grpSpPr>
            <a:xfrm>
              <a:off x="2028560" y="6342962"/>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6"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6639" name="组合 11"/>
            <p:cNvGrpSpPr/>
            <p:nvPr/>
          </p:nvGrpSpPr>
          <p:grpSpPr>
            <a:xfrm>
              <a:off x="11150357" y="6342962"/>
              <a:ext cx="1041643" cy="515039"/>
              <a:chOff x="4956670" y="4443106"/>
              <a:chExt cx="4884016" cy="2414894"/>
            </a:xfrm>
          </p:grpSpPr>
          <p:sp>
            <p:nvSpPr>
              <p:cNvPr id="13" name="等腰三角形 12"/>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4"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ctrTitle" hasCustomPrompt="1"/>
          </p:nvPr>
        </p:nvSpPr>
        <p:spPr>
          <a:xfrm>
            <a:off x="1141175" y="1275895"/>
            <a:ext cx="6671186" cy="692583"/>
          </a:xfrm>
        </p:spPr>
        <p:txBody>
          <a:bodyPr anchor="b">
            <a:normAutofit/>
          </a:bodyPr>
          <a:lstStyle>
            <a:lvl1pPr algn="l">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p:nvPr>
        </p:nvSpPr>
        <p:spPr>
          <a:xfrm>
            <a:off x="1141175" y="2015774"/>
            <a:ext cx="6671186" cy="360143"/>
          </a:xfrm>
        </p:spPr>
        <p:txBody>
          <a:bodyPr>
            <a:normAutofit/>
          </a:bodyPr>
          <a:lstStyle>
            <a:lvl1pPr marL="0" indent="0" algn="l">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a:p>
        </p:txBody>
      </p:sp>
      <p:sp>
        <p:nvSpPr>
          <p:cNvPr id="6" name="灯片编号占位符 5"/>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7" name="矩形 6"/>
          <p:cNvSpPr/>
          <p:nvPr/>
        </p:nvSpPr>
        <p:spPr>
          <a:xfrm>
            <a:off x="0" y="1819275"/>
            <a:ext cx="3228975"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dirty="0"/>
          </a:p>
        </p:txBody>
      </p:sp>
      <p:sp>
        <p:nvSpPr>
          <p:cNvPr id="8" name="矩形 7"/>
          <p:cNvSpPr/>
          <p:nvPr/>
        </p:nvSpPr>
        <p:spPr>
          <a:xfrm>
            <a:off x="0" y="3073400"/>
            <a:ext cx="9145588" cy="201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a:p>
        </p:txBody>
      </p:sp>
      <p:sp>
        <p:nvSpPr>
          <p:cNvPr id="9" name="矩形 8"/>
          <p:cNvSpPr/>
          <p:nvPr/>
        </p:nvSpPr>
        <p:spPr>
          <a:xfrm>
            <a:off x="3302000" y="1819275"/>
            <a:ext cx="306388"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fontAlgn="base"/>
            <a:endParaRPr lang="zh-CN" altLang="en-US" sz="2400" strike="noStrike" noProof="1" dirty="0"/>
          </a:p>
        </p:txBody>
      </p:sp>
      <p:sp>
        <p:nvSpPr>
          <p:cNvPr id="2" name="标题 1"/>
          <p:cNvSpPr>
            <a:spLocks noGrp="1"/>
          </p:cNvSpPr>
          <p:nvPr>
            <p:ph type="title" hasCustomPrompt="1"/>
          </p:nvPr>
        </p:nvSpPr>
        <p:spPr>
          <a:xfrm>
            <a:off x="3695438" y="1923915"/>
            <a:ext cx="4819912" cy="567918"/>
          </a:xfrm>
        </p:spPr>
        <p:txBody>
          <a:bodyPr wrap="square" anchor="b">
            <a:normAutofit/>
          </a:bodyPr>
          <a:lstStyle>
            <a:lvl1pPr>
              <a:defRPr sz="36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695438" y="2529580"/>
            <a:ext cx="4819912" cy="318588"/>
          </a:xfrm>
        </p:spPr>
        <p:txBody>
          <a:bodyPr wrap="square">
            <a:normAutofit/>
          </a:bodyPr>
          <a:lstStyle>
            <a:lvl1pPr marL="0" indent="0">
              <a:buNone/>
              <a:defRPr sz="15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100000">
                                          <p:val>
                                            <p:strVal val="#ppt_x"/>
                                          </p:val>
                                        </p:tav>
                                      </p:tavLst>
                                    </p:anim>
                                    <p:anim calcmode="lin" valueType="num">
                                      <p:cBhvr>
                                        <p:cTn id="15" dur="4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内容占位符 3"/>
          <p:cNvSpPr>
            <a:spLocks noGrp="1"/>
          </p:cNvSpPr>
          <p:nvPr>
            <p:ph sz="half" idx="2"/>
          </p:nvPr>
        </p:nvSpPr>
        <p:spPr>
          <a:xfrm>
            <a:off x="46291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日期占位符 4"/>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nvPr>
        </p:nvSpPr>
        <p:spPr/>
        <p:txBody>
          <a:bodyPr/>
          <a:p>
            <a:pPr fontAlgn="base"/>
            <a:endParaRPr lang="zh-CN" altLang="en-US" strike="noStrike" noProof="1"/>
          </a:p>
        </p:txBody>
      </p:sp>
      <p:sp>
        <p:nvSpPr>
          <p:cNvPr id="7" name="灯片编号占位符 6"/>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10" name="箭头: V 形 9"/>
          <p:cNvSpPr/>
          <p:nvPr/>
        </p:nvSpPr>
        <p:spPr>
          <a:xfrm>
            <a:off x="196850" y="508000"/>
            <a:ext cx="377825" cy="433388"/>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1" y="227456"/>
            <a:ext cx="7886700" cy="994295"/>
          </a:xfrm>
        </p:spPr>
        <p:txBody>
          <a:body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29841" y="1261028"/>
            <a:ext cx="3868340"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4" name="内容占位符 3"/>
          <p:cNvSpPr>
            <a:spLocks noGrp="1"/>
          </p:cNvSpPr>
          <p:nvPr>
            <p:ph sz="half" idx="2"/>
          </p:nvPr>
        </p:nvSpPr>
        <p:spPr>
          <a:xfrm>
            <a:off x="629841" y="1879038"/>
            <a:ext cx="3868340"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文本占位符 4"/>
          <p:cNvSpPr>
            <a:spLocks noGrp="1"/>
          </p:cNvSpPr>
          <p:nvPr>
            <p:ph type="body" sz="quarter" idx="3"/>
          </p:nvPr>
        </p:nvSpPr>
        <p:spPr>
          <a:xfrm>
            <a:off x="4629150" y="1261028"/>
            <a:ext cx="3887391"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6" name="内容占位符 5"/>
          <p:cNvSpPr>
            <a:spLocks noGrp="1"/>
          </p:cNvSpPr>
          <p:nvPr>
            <p:ph sz="quarter" idx="4"/>
          </p:nvPr>
        </p:nvSpPr>
        <p:spPr>
          <a:xfrm>
            <a:off x="4629150" y="1879038"/>
            <a:ext cx="3887391"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7" name="日期占位符 6"/>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9" name="灯片编号占位符 8"/>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showMasterSp="0" userDrawn="1">
  <p:cSld name="仅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29698" name="组合 5"/>
          <p:cNvGrpSpPr/>
          <p:nvPr/>
        </p:nvGrpSpPr>
        <p:grpSpPr>
          <a:xfrm flipH="1">
            <a:off x="1520825" y="3332163"/>
            <a:ext cx="7623175" cy="1811337"/>
            <a:chOff x="2028560" y="4443106"/>
            <a:chExt cx="10163440" cy="2414895"/>
          </a:xfrm>
        </p:grpSpPr>
        <p:grpSp>
          <p:nvGrpSpPr>
            <p:cNvPr id="29699" name="组合 6"/>
            <p:cNvGrpSpPr/>
            <p:nvPr/>
          </p:nvGrpSpPr>
          <p:grpSpPr>
            <a:xfrm>
              <a:off x="4956671" y="4443106"/>
              <a:ext cx="4884016" cy="2414895"/>
              <a:chOff x="4956670" y="4443106"/>
              <a:chExt cx="4884016" cy="2414894"/>
            </a:xfrm>
          </p:grpSpPr>
          <p:sp>
            <p:nvSpPr>
              <p:cNvPr id="20" name="等腰三角形 19"/>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1"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9702" name="组合 7"/>
            <p:cNvGrpSpPr/>
            <p:nvPr/>
          </p:nvGrpSpPr>
          <p:grpSpPr>
            <a:xfrm>
              <a:off x="3492615" y="5410200"/>
              <a:ext cx="2928111" cy="1447800"/>
              <a:chOff x="4956670" y="4443106"/>
              <a:chExt cx="4884016" cy="2414894"/>
            </a:xfrm>
          </p:grpSpPr>
          <p:sp>
            <p:nvSpPr>
              <p:cNvPr id="18" name="等腰三角形 17"/>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9"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9705" name="组合 8"/>
            <p:cNvGrpSpPr/>
            <p:nvPr/>
          </p:nvGrpSpPr>
          <p:grpSpPr>
            <a:xfrm>
              <a:off x="7721715" y="5048250"/>
              <a:ext cx="3660139" cy="1809751"/>
              <a:chOff x="4956670" y="4443106"/>
              <a:chExt cx="4884016" cy="2414894"/>
            </a:xfrm>
          </p:grpSpPr>
          <p:sp>
            <p:nvSpPr>
              <p:cNvPr id="16" name="等腰三角形 15"/>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7"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29708" name="组合 9"/>
            <p:cNvGrpSpPr/>
            <p:nvPr/>
          </p:nvGrpSpPr>
          <p:grpSpPr>
            <a:xfrm>
              <a:off x="2028560" y="6342962"/>
              <a:ext cx="1041643" cy="515039"/>
              <a:chOff x="4956670" y="4443106"/>
              <a:chExt cx="4884016" cy="2414894"/>
            </a:xfrm>
          </p:grpSpPr>
          <p:sp>
            <p:nvSpPr>
              <p:cNvPr id="14" name="等腰三角形 13"/>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5"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9711" name="组合 10"/>
            <p:cNvGrpSpPr/>
            <p:nvPr/>
          </p:nvGrpSpPr>
          <p:grpSpPr>
            <a:xfrm>
              <a:off x="11150357" y="6342962"/>
              <a:ext cx="1041643" cy="515039"/>
              <a:chOff x="4956670" y="4443106"/>
              <a:chExt cx="4884016" cy="2414894"/>
            </a:xfrm>
          </p:grpSpPr>
          <p:sp>
            <p:nvSpPr>
              <p:cNvPr id="12" name="等腰三角形 11"/>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3"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title" hasCustomPrompt="1"/>
          </p:nvPr>
        </p:nvSpPr>
        <p:spPr>
          <a:xfrm>
            <a:off x="1007604" y="1283242"/>
            <a:ext cx="6049584" cy="692583"/>
          </a:xfrm>
        </p:spPr>
        <p:txBody>
          <a:bodyPr anchor="b" anchorCtr="0">
            <a:normAutofit/>
          </a:bodyPr>
          <a:lstStyle>
            <a:lvl1pPr>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23" name="内容占位符 22"/>
          <p:cNvSpPr>
            <a:spLocks noGrp="1"/>
          </p:cNvSpPr>
          <p:nvPr>
            <p:ph sz="quarter" idx="13"/>
          </p:nvPr>
        </p:nvSpPr>
        <p:spPr>
          <a:xfrm>
            <a:off x="1007604" y="2037429"/>
            <a:ext cx="6049619" cy="401698"/>
          </a:xfrm>
        </p:spPr>
        <p:txBody>
          <a:bodyPr>
            <a:normAutofit/>
          </a:bodyPr>
          <a:lstStyle>
            <a:lvl1pPr marL="0" indent="0">
              <a:buNone/>
              <a:defRPr sz="2400"/>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a:p>
        </p:txBody>
      </p:sp>
      <p:sp>
        <p:nvSpPr>
          <p:cNvPr id="4" name="灯片编号占位符 3"/>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8" name="箭头: V 形 7"/>
          <p:cNvSpPr/>
          <p:nvPr/>
        </p:nvSpPr>
        <p:spPr>
          <a:xfrm>
            <a:off x="263525" y="411163"/>
            <a:ext cx="298450"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0" y="357548"/>
            <a:ext cx="3123900" cy="1200298"/>
          </a:xfrm>
        </p:spPr>
        <p:txBody>
          <a:bodyPr anchor="t" anchorCtr="0">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图片占位符 2"/>
          <p:cNvSpPr>
            <a:spLocks noGrp="1" noChangeAspect="1"/>
          </p:cNvSpPr>
          <p:nvPr>
            <p:ph type="pic" idx="1"/>
          </p:nvPr>
        </p:nvSpPr>
        <p:spPr>
          <a:xfrm>
            <a:off x="3888000" y="342942"/>
            <a:ext cx="4627800" cy="4053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auto"/>
            <a:endParaRPr lang="zh-CN" altLang="en-US" strike="noStrike" noProof="1" dirty="0"/>
          </a:p>
        </p:txBody>
      </p:sp>
      <p:sp>
        <p:nvSpPr>
          <p:cNvPr id="4" name="文本占位符 3"/>
          <p:cNvSpPr>
            <a:spLocks noGrp="1"/>
          </p:cNvSpPr>
          <p:nvPr>
            <p:ph type="body" sz="half" idx="2"/>
          </p:nvPr>
        </p:nvSpPr>
        <p:spPr>
          <a:xfrm>
            <a:off x="629840" y="1557846"/>
            <a:ext cx="3123900" cy="285904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auto"/>
            <a:r>
              <a:rPr lang="zh-CN" altLang="en-US" strike="noStrike" noProof="1" dirty="0"/>
              <a:t>单击此处编辑母版文本样式</a:t>
            </a:r>
            <a:endParaRPr lang="zh-CN" altLang="en-US" strike="noStrike" noProof="1" dirty="0"/>
          </a:p>
        </p:txBody>
      </p:sp>
      <p:sp>
        <p:nvSpPr>
          <p:cNvPr id="5" name="日期占位符 4"/>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dirty="0"/>
          </a:p>
        </p:txBody>
      </p:sp>
      <p:sp>
        <p:nvSpPr>
          <p:cNvPr id="7" name="灯片编号占位符 6"/>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12360" y="273878"/>
            <a:ext cx="702990" cy="4359417"/>
          </a:xfrm>
        </p:spPr>
        <p:txBody>
          <a:bodyPr vert="eaVert">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竖排文字占位符 2"/>
          <p:cNvSpPr>
            <a:spLocks noGrp="1"/>
          </p:cNvSpPr>
          <p:nvPr>
            <p:ph type="body" orient="vert" idx="1"/>
          </p:nvPr>
        </p:nvSpPr>
        <p:spPr>
          <a:xfrm>
            <a:off x="628650" y="273878"/>
            <a:ext cx="7129704" cy="4359417"/>
          </a:xfrm>
        </p:spPr>
        <p:txBody>
          <a:bodyPr vert="eaVert"/>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内容占位符 3"/>
          <p:cNvSpPr>
            <a:spLocks noGrp="1"/>
          </p:cNvSpPr>
          <p:nvPr>
            <p:ph sz="half" idx="2"/>
          </p:nvPr>
        </p:nvSpPr>
        <p:spPr>
          <a:xfrm>
            <a:off x="46291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日期占位符 4"/>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nvPr>
        </p:nvSpPr>
        <p:spPr/>
        <p:txBody>
          <a:bodyPr/>
          <a:p>
            <a:pPr fontAlgn="base"/>
            <a:endParaRPr lang="zh-CN" altLang="en-US" strike="noStrike" noProof="1"/>
          </a:p>
        </p:txBody>
      </p:sp>
      <p:sp>
        <p:nvSpPr>
          <p:cNvPr id="7" name="灯片编号占位符 6"/>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showMasterSp="0" userDrawn="1">
  <p:cSld name="内容">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6" name="箭头: V 形 5"/>
          <p:cNvSpPr/>
          <p:nvPr/>
        </p:nvSpPr>
        <p:spPr>
          <a:xfrm>
            <a:off x="276225" y="400050"/>
            <a:ext cx="300038"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7" name="内容占位符 6"/>
          <p:cNvSpPr>
            <a:spLocks noGrp="1"/>
          </p:cNvSpPr>
          <p:nvPr>
            <p:ph sz="quarter" idx="13"/>
          </p:nvPr>
        </p:nvSpPr>
        <p:spPr>
          <a:xfrm>
            <a:off x="628650" y="413708"/>
            <a:ext cx="7886700" cy="4169743"/>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10" name="箭头: V 形 9"/>
          <p:cNvSpPr/>
          <p:nvPr/>
        </p:nvSpPr>
        <p:spPr>
          <a:xfrm>
            <a:off x="196850" y="508000"/>
            <a:ext cx="377825" cy="433388"/>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1" y="227456"/>
            <a:ext cx="7886700" cy="994295"/>
          </a:xfrm>
        </p:spPr>
        <p:txBody>
          <a:body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29841" y="1261028"/>
            <a:ext cx="3868340"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4" name="内容占位符 3"/>
          <p:cNvSpPr>
            <a:spLocks noGrp="1"/>
          </p:cNvSpPr>
          <p:nvPr>
            <p:ph sz="half" idx="2"/>
          </p:nvPr>
        </p:nvSpPr>
        <p:spPr>
          <a:xfrm>
            <a:off x="629841" y="1879038"/>
            <a:ext cx="3868340"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文本占位符 4"/>
          <p:cNvSpPr>
            <a:spLocks noGrp="1"/>
          </p:cNvSpPr>
          <p:nvPr>
            <p:ph type="body" sz="quarter" idx="3"/>
          </p:nvPr>
        </p:nvSpPr>
        <p:spPr>
          <a:xfrm>
            <a:off x="4629150" y="1261028"/>
            <a:ext cx="3887391"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6" name="内容占位符 5"/>
          <p:cNvSpPr>
            <a:spLocks noGrp="1"/>
          </p:cNvSpPr>
          <p:nvPr>
            <p:ph sz="quarter" idx="4"/>
          </p:nvPr>
        </p:nvSpPr>
        <p:spPr>
          <a:xfrm>
            <a:off x="4629150" y="1879038"/>
            <a:ext cx="3887391"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7" name="日期占位符 6"/>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9" name="灯片编号占位符 8"/>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showMasterSp="0" userDrawn="1">
  <p:cSld name="仅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8194" name="组合 5"/>
          <p:cNvGrpSpPr/>
          <p:nvPr/>
        </p:nvGrpSpPr>
        <p:grpSpPr>
          <a:xfrm flipH="1">
            <a:off x="1520825" y="3332163"/>
            <a:ext cx="7623175" cy="1811337"/>
            <a:chOff x="2028560" y="4443106"/>
            <a:chExt cx="10163440" cy="2414895"/>
          </a:xfrm>
        </p:grpSpPr>
        <p:grpSp>
          <p:nvGrpSpPr>
            <p:cNvPr id="8195" name="组合 6"/>
            <p:cNvGrpSpPr/>
            <p:nvPr/>
          </p:nvGrpSpPr>
          <p:grpSpPr>
            <a:xfrm>
              <a:off x="4956671" y="4443106"/>
              <a:ext cx="4884016" cy="2414895"/>
              <a:chOff x="4956670" y="4443106"/>
              <a:chExt cx="4884016" cy="2414894"/>
            </a:xfrm>
          </p:grpSpPr>
          <p:sp>
            <p:nvSpPr>
              <p:cNvPr id="20" name="等腰三角形 19"/>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1"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8198" name="组合 7"/>
            <p:cNvGrpSpPr/>
            <p:nvPr/>
          </p:nvGrpSpPr>
          <p:grpSpPr>
            <a:xfrm>
              <a:off x="3492615" y="5410200"/>
              <a:ext cx="2928111" cy="1447800"/>
              <a:chOff x="4956670" y="4443106"/>
              <a:chExt cx="4884016" cy="2414894"/>
            </a:xfrm>
          </p:grpSpPr>
          <p:sp>
            <p:nvSpPr>
              <p:cNvPr id="18" name="等腰三角形 17"/>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9"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8201" name="组合 8"/>
            <p:cNvGrpSpPr/>
            <p:nvPr/>
          </p:nvGrpSpPr>
          <p:grpSpPr>
            <a:xfrm>
              <a:off x="7721715" y="5048250"/>
              <a:ext cx="3660139" cy="1809751"/>
              <a:chOff x="4956670" y="4443106"/>
              <a:chExt cx="4884016" cy="2414894"/>
            </a:xfrm>
          </p:grpSpPr>
          <p:sp>
            <p:nvSpPr>
              <p:cNvPr id="16" name="等腰三角形 15"/>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7"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8204" name="组合 9"/>
            <p:cNvGrpSpPr/>
            <p:nvPr/>
          </p:nvGrpSpPr>
          <p:grpSpPr>
            <a:xfrm>
              <a:off x="2028560" y="6342962"/>
              <a:ext cx="1041643" cy="515039"/>
              <a:chOff x="4956670" y="4443106"/>
              <a:chExt cx="4884016" cy="2414894"/>
            </a:xfrm>
          </p:grpSpPr>
          <p:sp>
            <p:nvSpPr>
              <p:cNvPr id="14" name="等腰三角形 13"/>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5"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8207" name="组合 10"/>
            <p:cNvGrpSpPr/>
            <p:nvPr/>
          </p:nvGrpSpPr>
          <p:grpSpPr>
            <a:xfrm>
              <a:off x="11150357" y="6342962"/>
              <a:ext cx="1041643" cy="515039"/>
              <a:chOff x="4956670" y="4443106"/>
              <a:chExt cx="4884016" cy="2414894"/>
            </a:xfrm>
          </p:grpSpPr>
          <p:sp>
            <p:nvSpPr>
              <p:cNvPr id="12" name="等腰三角形 11"/>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3"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title" hasCustomPrompt="1"/>
          </p:nvPr>
        </p:nvSpPr>
        <p:spPr>
          <a:xfrm>
            <a:off x="1007604" y="1283242"/>
            <a:ext cx="6049584" cy="692583"/>
          </a:xfrm>
        </p:spPr>
        <p:txBody>
          <a:bodyPr anchor="b" anchorCtr="0">
            <a:normAutofit/>
          </a:bodyPr>
          <a:lstStyle>
            <a:lvl1pPr>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23" name="内容占位符 22"/>
          <p:cNvSpPr>
            <a:spLocks noGrp="1"/>
          </p:cNvSpPr>
          <p:nvPr>
            <p:ph sz="quarter" idx="13"/>
          </p:nvPr>
        </p:nvSpPr>
        <p:spPr>
          <a:xfrm>
            <a:off x="1007604" y="2037429"/>
            <a:ext cx="6049619" cy="401698"/>
          </a:xfrm>
        </p:spPr>
        <p:txBody>
          <a:bodyPr>
            <a:normAutofit/>
          </a:bodyPr>
          <a:lstStyle>
            <a:lvl1pPr marL="0" indent="0">
              <a:buNone/>
              <a:defRPr sz="2400"/>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a:p>
        </p:txBody>
      </p:sp>
      <p:sp>
        <p:nvSpPr>
          <p:cNvPr id="4" name="灯片编号占位符 3"/>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8" name="箭头: V 形 7"/>
          <p:cNvSpPr/>
          <p:nvPr/>
        </p:nvSpPr>
        <p:spPr>
          <a:xfrm>
            <a:off x="263525" y="411163"/>
            <a:ext cx="298450"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0" y="357548"/>
            <a:ext cx="3123900" cy="1200298"/>
          </a:xfrm>
        </p:spPr>
        <p:txBody>
          <a:bodyPr anchor="t" anchorCtr="0">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图片占位符 2"/>
          <p:cNvSpPr>
            <a:spLocks noGrp="1" noChangeAspect="1"/>
          </p:cNvSpPr>
          <p:nvPr>
            <p:ph type="pic" idx="1"/>
          </p:nvPr>
        </p:nvSpPr>
        <p:spPr>
          <a:xfrm>
            <a:off x="3888000" y="342942"/>
            <a:ext cx="4627800" cy="4053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auto"/>
            <a:endParaRPr lang="zh-CN" altLang="en-US" strike="noStrike" noProof="1" dirty="0"/>
          </a:p>
        </p:txBody>
      </p:sp>
      <p:sp>
        <p:nvSpPr>
          <p:cNvPr id="4" name="文本占位符 3"/>
          <p:cNvSpPr>
            <a:spLocks noGrp="1"/>
          </p:cNvSpPr>
          <p:nvPr>
            <p:ph type="body" sz="half" idx="2"/>
          </p:nvPr>
        </p:nvSpPr>
        <p:spPr>
          <a:xfrm>
            <a:off x="629840" y="1557846"/>
            <a:ext cx="3123900" cy="285904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auto"/>
            <a:r>
              <a:rPr lang="zh-CN" altLang="en-US" strike="noStrike" noProof="1" dirty="0"/>
              <a:t>单击此处编辑母版文本样式</a:t>
            </a:r>
            <a:endParaRPr lang="zh-CN" altLang="en-US" strike="noStrike" noProof="1" dirty="0"/>
          </a:p>
        </p:txBody>
      </p:sp>
      <p:sp>
        <p:nvSpPr>
          <p:cNvPr id="5" name="日期占位符 4"/>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dirty="0"/>
          </a:p>
        </p:txBody>
      </p:sp>
      <p:sp>
        <p:nvSpPr>
          <p:cNvPr id="7" name="灯片编号占位符 6"/>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12360" y="273878"/>
            <a:ext cx="702990" cy="4359417"/>
          </a:xfrm>
        </p:spPr>
        <p:txBody>
          <a:bodyPr vert="eaVert">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竖排文字占位符 2"/>
          <p:cNvSpPr>
            <a:spLocks noGrp="1"/>
          </p:cNvSpPr>
          <p:nvPr>
            <p:ph type="body" orient="vert" idx="1"/>
          </p:nvPr>
        </p:nvSpPr>
        <p:spPr>
          <a:xfrm>
            <a:off x="628650" y="273878"/>
            <a:ext cx="7129704" cy="4359417"/>
          </a:xfrm>
        </p:spPr>
        <p:txBody>
          <a:bodyPr vert="eaVert"/>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3.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4" Type="http://schemas.openxmlformats.org/officeDocument/2006/relationships/theme" Target="../theme/theme2.xml"/><Relationship Id="rId13" Type="http://schemas.openxmlformats.org/officeDocument/2006/relationships/tags" Target="../tags/tag6.xml"/><Relationship Id="rId12" Type="http://schemas.openxmlformats.org/officeDocument/2006/relationships/tags" Target="../tags/tag5.xml"/><Relationship Id="rId11" Type="http://schemas.openxmlformats.org/officeDocument/2006/relationships/tags" Target="../tags/tag4.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9.xml"/><Relationship Id="rId8" Type="http://schemas.openxmlformats.org/officeDocument/2006/relationships/slideLayout" Target="../slideLayouts/slideLayout28.xml"/><Relationship Id="rId7" Type="http://schemas.openxmlformats.org/officeDocument/2006/relationships/slideLayout" Target="../slideLayouts/slideLayout27.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4" Type="http://schemas.openxmlformats.org/officeDocument/2006/relationships/theme" Target="../theme/theme3.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slideLayout" Target="../slideLayouts/slideLayout30.xml"/><Relationship Id="rId1"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4" Type="http://schemas.openxmlformats.org/officeDocument/2006/relationships/theme" Target="../theme/theme4.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rgbClr val="F2F2F2"/>
          </a:fgClr>
          <a:bgClr>
            <a:schemeClr val="bg1"/>
          </a:bgClr>
        </a:pattFill>
        <a:effectLst/>
      </p:bgPr>
    </p:bg>
    <p:spTree>
      <p:nvGrpSpPr>
        <p:cNvPr id="1" name=""/>
        <p:cNvGrpSpPr/>
        <p:nvPr/>
      </p:nvGrpSpPr>
      <p:grpSpPr/>
      <p:sp>
        <p:nvSpPr>
          <p:cNvPr id="8" name="箭头: V 形 7"/>
          <p:cNvSpPr/>
          <p:nvPr/>
        </p:nvSpPr>
        <p:spPr>
          <a:xfrm>
            <a:off x="196850" y="555625"/>
            <a:ext cx="377825" cy="4318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1027" name="标题占位符 1"/>
          <p:cNvSpPr>
            <a:spLocks noGrp="1"/>
          </p:cNvSpPr>
          <p:nvPr>
            <p:ph type="title"/>
            <p:custDataLst>
              <p:tags r:id="rId11"/>
            </p:custDataLst>
          </p:nvPr>
        </p:nvSpPr>
        <p:spPr>
          <a:xfrm>
            <a:off x="628650" y="274638"/>
            <a:ext cx="7886700" cy="993775"/>
          </a:xfrm>
          <a:prstGeom prst="rect">
            <a:avLst/>
          </a:prstGeom>
          <a:noFill/>
          <a:ln w="9525">
            <a:noFill/>
          </a:ln>
        </p:spPr>
        <p:txBody>
          <a:bodyPr lIns="90000" tIns="46800" rIns="90000" bIns="46800" anchor="ctr"/>
          <a:p>
            <a:pPr lvl="0"/>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28650" y="1370013"/>
            <a:ext cx="7886700" cy="3263900"/>
          </a:xfrm>
          <a:prstGeom prst="rect">
            <a:avLst/>
          </a:prstGeom>
        </p:spPr>
        <p:txBody>
          <a:bodyPr vert="horz" lIns="90000" tIns="46800" rIns="90000" bIns="46800" rtlCol="0">
            <a:normAutofit/>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2"/>
          </p:nvPr>
        </p:nvSpPr>
        <p:spPr>
          <a:xfrm>
            <a:off x="628650" y="4767263"/>
            <a:ext cx="2057400" cy="274638"/>
          </a:xfrm>
          <a:prstGeom prst="rect">
            <a:avLst/>
          </a:prstGeom>
        </p:spPr>
        <p:txBody>
          <a:bodyPr vert="horz" lIns="90000" tIns="46800" rIns="90000" bIns="46800" rtlCol="0" anchor="ctr">
            <a:normAutofit/>
          </a:bodyPr>
          <a:lstStyle>
            <a:lvl1pPr algn="l">
              <a:defRPr sz="900">
                <a:solidFill>
                  <a:schemeClr val="bg1">
                    <a:lumMod val="50000"/>
                  </a:schemeClr>
                </a:solidFill>
              </a:defRPr>
            </a:lvl1p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nvPr>
        </p:nvSpPr>
        <p:spPr>
          <a:xfrm>
            <a:off x="3028950" y="4767263"/>
            <a:ext cx="3086100" cy="274638"/>
          </a:xfrm>
          <a:prstGeom prst="rect">
            <a:avLst/>
          </a:prstGeom>
        </p:spPr>
        <p:txBody>
          <a:bodyPr vert="horz" lIns="90000" tIns="46800" rIns="90000" bIns="46800" rtlCol="0" anchor="ctr">
            <a:normAutofit/>
          </a:bodyPr>
          <a:lstStyle>
            <a:lvl1pPr algn="ctr">
              <a:defRPr sz="900">
                <a:solidFill>
                  <a:schemeClr val="bg1">
                    <a:lumMod val="50000"/>
                  </a:schemeClr>
                </a:solidFill>
              </a:defRPr>
            </a:lvl1pPr>
          </a:lstStyle>
          <a:p>
            <a:pPr fontAlgn="base"/>
            <a:endParaRPr lang="zh-CN" altLang="en-US" strike="noStrike" noProof="1"/>
          </a:p>
        </p:txBody>
      </p:sp>
      <p:sp>
        <p:nvSpPr>
          <p:cNvPr id="6" name="灯片编号占位符 5"/>
          <p:cNvSpPr>
            <a:spLocks noGrp="1"/>
          </p:cNvSpPr>
          <p:nvPr>
            <p:ph type="sldNum" sz="quarter" idx="4"/>
          </p:nvPr>
        </p:nvSpPr>
        <p:spPr>
          <a:xfrm>
            <a:off x="6457950" y="4767263"/>
            <a:ext cx="2057400" cy="274638"/>
          </a:xfrm>
          <a:prstGeom prst="rect">
            <a:avLst/>
          </a:prstGeom>
        </p:spPr>
        <p:txBody>
          <a:bodyPr vert="horz" lIns="90000" tIns="46800" rIns="90000" bIns="46800" rtlCol="0" anchor="ctr">
            <a:normAutofit/>
          </a:bodyPr>
          <a:lstStyle>
            <a:lvl1pPr algn="r">
              <a:defRPr sz="900">
                <a:solidFill>
                  <a:schemeClr val="bg1">
                    <a:lumMod val="50000"/>
                  </a:schemeClr>
                </a:solidFill>
              </a:defRPr>
            </a:lvl1p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ltUpDiag">
          <a:fgClr>
            <a:srgbClr val="F2F2F2"/>
          </a:fgClr>
          <a:bgClr>
            <a:schemeClr val="bg1"/>
          </a:bgClr>
        </a:pattFill>
        <a:effectLst/>
      </p:bgPr>
    </p:bg>
    <p:spTree>
      <p:nvGrpSpPr>
        <p:cNvPr id="1" name=""/>
        <p:cNvGrpSpPr/>
        <p:nvPr/>
      </p:nvGrpSpPr>
      <p:grpSpPr/>
      <p:sp>
        <p:nvSpPr>
          <p:cNvPr id="8" name="箭头: V 形 7"/>
          <p:cNvSpPr/>
          <p:nvPr/>
        </p:nvSpPr>
        <p:spPr>
          <a:xfrm>
            <a:off x="196850" y="555625"/>
            <a:ext cx="377825" cy="4318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solidFill>
                <a:schemeClr val="tx1"/>
              </a:solidFill>
            </a:endParaRPr>
          </a:p>
        </p:txBody>
      </p:sp>
      <p:sp>
        <p:nvSpPr>
          <p:cNvPr id="2051" name="标题占位符 1"/>
          <p:cNvSpPr>
            <a:spLocks noGrp="1"/>
          </p:cNvSpPr>
          <p:nvPr>
            <p:ph type="title"/>
            <p:custDataLst>
              <p:tags r:id="rId11"/>
            </p:custDataLst>
          </p:nvPr>
        </p:nvSpPr>
        <p:spPr>
          <a:xfrm>
            <a:off x="628650" y="274638"/>
            <a:ext cx="7886700" cy="993775"/>
          </a:xfrm>
          <a:prstGeom prst="rect">
            <a:avLst/>
          </a:prstGeom>
          <a:noFill/>
          <a:ln w="9525">
            <a:noFill/>
          </a:ln>
        </p:spPr>
        <p:txBody>
          <a:bodyPr lIns="90000" tIns="46800" rIns="90000" bIns="46800" anchor="ctr"/>
          <a:p>
            <a:pPr lvl="0"/>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28650" y="1370013"/>
            <a:ext cx="7886700" cy="3263900"/>
          </a:xfrm>
          <a:prstGeom prst="rect">
            <a:avLst/>
          </a:prstGeom>
        </p:spPr>
        <p:txBody>
          <a:bodyPr vert="horz" lIns="90000" tIns="46800" rIns="90000" bIns="46800" rtlCol="0">
            <a:normAutofit/>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2"/>
          </p:nvPr>
        </p:nvSpPr>
        <p:spPr>
          <a:xfrm>
            <a:off x="628650" y="4767263"/>
            <a:ext cx="2057400" cy="274638"/>
          </a:xfrm>
          <a:prstGeom prst="rect">
            <a:avLst/>
          </a:prstGeom>
        </p:spPr>
        <p:txBody>
          <a:bodyPr vert="horz" lIns="90000" tIns="46800" rIns="90000" bIns="46800" rtlCol="0" anchor="ctr">
            <a:normAutofit/>
          </a:bodyPr>
          <a:lstStyle>
            <a:lvl1pPr algn="l">
              <a:defRPr sz="900">
                <a:solidFill>
                  <a:schemeClr val="bg1">
                    <a:lumMod val="50000"/>
                  </a:schemeClr>
                </a:solidFill>
              </a:defRPr>
            </a:lvl1p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nvPr>
        </p:nvSpPr>
        <p:spPr>
          <a:xfrm>
            <a:off x="3028950" y="4767263"/>
            <a:ext cx="3086100" cy="274638"/>
          </a:xfrm>
          <a:prstGeom prst="rect">
            <a:avLst/>
          </a:prstGeom>
        </p:spPr>
        <p:txBody>
          <a:bodyPr vert="horz" lIns="90000" tIns="46800" rIns="90000" bIns="46800" rtlCol="0" anchor="ctr">
            <a:normAutofit/>
          </a:bodyPr>
          <a:lstStyle>
            <a:lvl1pPr algn="ctr">
              <a:defRPr sz="900">
                <a:solidFill>
                  <a:schemeClr val="bg1">
                    <a:lumMod val="50000"/>
                  </a:schemeClr>
                </a:solidFill>
              </a:defRPr>
            </a:lvl1pPr>
          </a:lstStyle>
          <a:p>
            <a:pPr fontAlgn="base"/>
            <a:endParaRPr lang="zh-CN" altLang="en-US" strike="noStrike" noProof="1"/>
          </a:p>
        </p:txBody>
      </p:sp>
      <p:sp>
        <p:nvSpPr>
          <p:cNvPr id="6" name="灯片编号占位符 5"/>
          <p:cNvSpPr>
            <a:spLocks noGrp="1"/>
          </p:cNvSpPr>
          <p:nvPr>
            <p:ph type="sldNum" sz="quarter" idx="4"/>
          </p:nvPr>
        </p:nvSpPr>
        <p:spPr>
          <a:xfrm>
            <a:off x="6457950" y="4767263"/>
            <a:ext cx="2057400" cy="274638"/>
          </a:xfrm>
          <a:prstGeom prst="rect">
            <a:avLst/>
          </a:prstGeom>
        </p:spPr>
        <p:txBody>
          <a:bodyPr vert="horz" lIns="90000" tIns="46800" rIns="90000" bIns="46800" rtlCol="0" anchor="ctr">
            <a:normAutofit/>
          </a:bodyPr>
          <a:lstStyle>
            <a:lvl1pPr algn="r">
              <a:defRPr sz="900">
                <a:solidFill>
                  <a:schemeClr val="bg1">
                    <a:lumMod val="50000"/>
                  </a:schemeClr>
                </a:solidFill>
              </a:defRPr>
            </a:lvl1p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pattFill prst="ltUpDiag">
          <a:fgClr>
            <a:srgbClr val="F2F2F2"/>
          </a:fgClr>
          <a:bgClr>
            <a:schemeClr val="bg1"/>
          </a:bgClr>
        </a:pattFill>
        <a:effectLst/>
      </p:bgPr>
    </p:bg>
    <p:spTree>
      <p:nvGrpSpPr>
        <p:cNvPr id="1" name=""/>
        <p:cNvGrpSpPr/>
        <p:nvPr/>
      </p:nvGrpSpPr>
      <p:grpSpPr/>
      <p:sp>
        <p:nvSpPr>
          <p:cNvPr id="8" name="箭头: V 形 7"/>
          <p:cNvSpPr/>
          <p:nvPr/>
        </p:nvSpPr>
        <p:spPr>
          <a:xfrm>
            <a:off x="196850" y="555625"/>
            <a:ext cx="377825" cy="4318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3075" name="标题占位符 1"/>
          <p:cNvSpPr>
            <a:spLocks noGrp="1"/>
          </p:cNvSpPr>
          <p:nvPr>
            <p:ph type="title"/>
            <p:custDataLst>
              <p:tags r:id="rId11"/>
            </p:custDataLst>
          </p:nvPr>
        </p:nvSpPr>
        <p:spPr>
          <a:xfrm>
            <a:off x="628650" y="274638"/>
            <a:ext cx="7886700" cy="993775"/>
          </a:xfrm>
          <a:prstGeom prst="rect">
            <a:avLst/>
          </a:prstGeom>
          <a:noFill/>
          <a:ln w="9525">
            <a:noFill/>
          </a:ln>
        </p:spPr>
        <p:txBody>
          <a:bodyPr lIns="90000" tIns="46800" rIns="90000" bIns="46800" anchor="ctr"/>
          <a:p>
            <a:pPr lvl="0"/>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28650" y="1370013"/>
            <a:ext cx="7886700" cy="3263900"/>
          </a:xfrm>
          <a:prstGeom prst="rect">
            <a:avLst/>
          </a:prstGeom>
        </p:spPr>
        <p:txBody>
          <a:bodyPr vert="horz" lIns="90000" tIns="46800" rIns="90000" bIns="46800" rtlCol="0">
            <a:normAutofit/>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2"/>
          </p:nvPr>
        </p:nvSpPr>
        <p:spPr>
          <a:xfrm>
            <a:off x="628650" y="4767263"/>
            <a:ext cx="2057400" cy="274638"/>
          </a:xfrm>
          <a:prstGeom prst="rect">
            <a:avLst/>
          </a:prstGeom>
        </p:spPr>
        <p:txBody>
          <a:bodyPr vert="horz" lIns="90000" tIns="46800" rIns="90000" bIns="46800" rtlCol="0" anchor="ctr">
            <a:normAutofit/>
          </a:bodyPr>
          <a:lstStyle>
            <a:lvl1pPr algn="l">
              <a:defRPr sz="900">
                <a:solidFill>
                  <a:schemeClr val="bg1">
                    <a:lumMod val="50000"/>
                  </a:schemeClr>
                </a:solidFill>
              </a:defRPr>
            </a:lvl1p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nvPr>
        </p:nvSpPr>
        <p:spPr>
          <a:xfrm>
            <a:off x="3028950" y="4767263"/>
            <a:ext cx="3086100" cy="274638"/>
          </a:xfrm>
          <a:prstGeom prst="rect">
            <a:avLst/>
          </a:prstGeom>
        </p:spPr>
        <p:txBody>
          <a:bodyPr vert="horz" lIns="90000" tIns="46800" rIns="90000" bIns="46800" rtlCol="0" anchor="ctr">
            <a:normAutofit/>
          </a:bodyPr>
          <a:lstStyle>
            <a:lvl1pPr algn="ctr">
              <a:defRPr sz="900">
                <a:solidFill>
                  <a:schemeClr val="bg1">
                    <a:lumMod val="50000"/>
                  </a:schemeClr>
                </a:solidFill>
              </a:defRPr>
            </a:lvl1pPr>
          </a:lstStyle>
          <a:p>
            <a:pPr fontAlgn="base"/>
            <a:endParaRPr lang="zh-CN" altLang="en-US" strike="noStrike" noProof="1"/>
          </a:p>
        </p:txBody>
      </p:sp>
      <p:sp>
        <p:nvSpPr>
          <p:cNvPr id="6" name="灯片编号占位符 5"/>
          <p:cNvSpPr>
            <a:spLocks noGrp="1"/>
          </p:cNvSpPr>
          <p:nvPr>
            <p:ph type="sldNum" sz="quarter" idx="4"/>
          </p:nvPr>
        </p:nvSpPr>
        <p:spPr>
          <a:xfrm>
            <a:off x="6457950" y="4767263"/>
            <a:ext cx="2057400" cy="274638"/>
          </a:xfrm>
          <a:prstGeom prst="rect">
            <a:avLst/>
          </a:prstGeom>
        </p:spPr>
        <p:txBody>
          <a:bodyPr vert="horz" lIns="90000" tIns="46800" rIns="90000" bIns="46800" rtlCol="0" anchor="ctr">
            <a:normAutofit/>
          </a:bodyPr>
          <a:lstStyle>
            <a:lvl1pPr algn="r">
              <a:defRPr sz="900">
                <a:solidFill>
                  <a:schemeClr val="bg1">
                    <a:lumMod val="50000"/>
                  </a:schemeClr>
                </a:solidFill>
              </a:defRPr>
            </a:lvl1p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pattFill prst="ltUpDiag">
          <a:fgClr>
            <a:srgbClr val="F2F2F2"/>
          </a:fgClr>
          <a:bgClr>
            <a:schemeClr val="bg1"/>
          </a:bgClr>
        </a:pattFill>
        <a:effectLst/>
      </p:bgPr>
    </p:bg>
    <p:spTree>
      <p:nvGrpSpPr>
        <p:cNvPr id="1" name=""/>
        <p:cNvGrpSpPr/>
        <p:nvPr/>
      </p:nvGrpSpPr>
      <p:grpSpPr/>
      <p:sp>
        <p:nvSpPr>
          <p:cNvPr id="8" name="箭头: V 形 7"/>
          <p:cNvSpPr/>
          <p:nvPr/>
        </p:nvSpPr>
        <p:spPr>
          <a:xfrm>
            <a:off x="196850" y="555625"/>
            <a:ext cx="377825" cy="4318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4099" name="标题占位符 1"/>
          <p:cNvSpPr>
            <a:spLocks noGrp="1"/>
          </p:cNvSpPr>
          <p:nvPr>
            <p:ph type="title"/>
            <p:custDataLst>
              <p:tags r:id="rId11"/>
            </p:custDataLst>
          </p:nvPr>
        </p:nvSpPr>
        <p:spPr>
          <a:xfrm>
            <a:off x="628650" y="274638"/>
            <a:ext cx="7886700" cy="993775"/>
          </a:xfrm>
          <a:prstGeom prst="rect">
            <a:avLst/>
          </a:prstGeom>
          <a:noFill/>
          <a:ln w="9525">
            <a:noFill/>
          </a:ln>
        </p:spPr>
        <p:txBody>
          <a:bodyPr lIns="90000" tIns="46800" rIns="90000" bIns="46800" anchor="ctr"/>
          <a:p>
            <a:pPr lvl="0"/>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28650" y="1370013"/>
            <a:ext cx="7886700" cy="3263900"/>
          </a:xfrm>
          <a:prstGeom prst="rect">
            <a:avLst/>
          </a:prstGeom>
        </p:spPr>
        <p:txBody>
          <a:bodyPr vert="horz" lIns="90000" tIns="46800" rIns="90000" bIns="46800" rtlCol="0">
            <a:normAutofit/>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2"/>
          </p:nvPr>
        </p:nvSpPr>
        <p:spPr>
          <a:xfrm>
            <a:off x="628650" y="4767263"/>
            <a:ext cx="2057400" cy="274638"/>
          </a:xfrm>
          <a:prstGeom prst="rect">
            <a:avLst/>
          </a:prstGeom>
        </p:spPr>
        <p:txBody>
          <a:bodyPr vert="horz" lIns="90000" tIns="46800" rIns="90000" bIns="46800" rtlCol="0" anchor="ctr">
            <a:normAutofit/>
          </a:bodyPr>
          <a:lstStyle>
            <a:lvl1pPr algn="l">
              <a:defRPr sz="900">
                <a:solidFill>
                  <a:schemeClr val="bg1">
                    <a:lumMod val="50000"/>
                  </a:schemeClr>
                </a:solidFill>
              </a:defRPr>
            </a:lvl1p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nvPr>
        </p:nvSpPr>
        <p:spPr>
          <a:xfrm>
            <a:off x="3028950" y="4767263"/>
            <a:ext cx="3086100" cy="274638"/>
          </a:xfrm>
          <a:prstGeom prst="rect">
            <a:avLst/>
          </a:prstGeom>
        </p:spPr>
        <p:txBody>
          <a:bodyPr vert="horz" lIns="90000" tIns="46800" rIns="90000" bIns="46800" rtlCol="0" anchor="ctr">
            <a:normAutofit/>
          </a:bodyPr>
          <a:lstStyle>
            <a:lvl1pPr algn="ctr">
              <a:defRPr sz="900">
                <a:solidFill>
                  <a:schemeClr val="bg1">
                    <a:lumMod val="50000"/>
                  </a:schemeClr>
                </a:solidFill>
              </a:defRPr>
            </a:lvl1pPr>
          </a:lstStyle>
          <a:p>
            <a:pPr fontAlgn="base"/>
            <a:endParaRPr lang="zh-CN" altLang="en-US" strike="noStrike" noProof="1"/>
          </a:p>
        </p:txBody>
      </p:sp>
      <p:sp>
        <p:nvSpPr>
          <p:cNvPr id="6" name="灯片编号占位符 5"/>
          <p:cNvSpPr>
            <a:spLocks noGrp="1"/>
          </p:cNvSpPr>
          <p:nvPr>
            <p:ph type="sldNum" sz="quarter" idx="4"/>
          </p:nvPr>
        </p:nvSpPr>
        <p:spPr>
          <a:xfrm>
            <a:off x="6457950" y="4767263"/>
            <a:ext cx="2057400" cy="274638"/>
          </a:xfrm>
          <a:prstGeom prst="rect">
            <a:avLst/>
          </a:prstGeom>
        </p:spPr>
        <p:txBody>
          <a:bodyPr vert="horz" lIns="90000" tIns="46800" rIns="90000" bIns="46800" rtlCol="0" anchor="ctr">
            <a:normAutofit/>
          </a:bodyPr>
          <a:lstStyle>
            <a:lvl1pPr algn="r">
              <a:defRPr sz="900">
                <a:solidFill>
                  <a:schemeClr val="bg1">
                    <a:lumMod val="50000"/>
                  </a:schemeClr>
                </a:solidFill>
              </a:defRPr>
            </a:lvl1p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2.xml"/><Relationship Id="rId2" Type="http://schemas.openxmlformats.org/officeDocument/2006/relationships/tags" Target="../tags/tag36.xml"/><Relationship Id="rId1" Type="http://schemas.openxmlformats.org/officeDocument/2006/relationships/tags" Target="../tags/tag35.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2.xml"/><Relationship Id="rId1" Type="http://schemas.openxmlformats.org/officeDocument/2006/relationships/tags" Target="../tags/tag3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2.xml"/><Relationship Id="rId1" Type="http://schemas.openxmlformats.org/officeDocument/2006/relationships/tags" Target="../tags/tag40.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3.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1.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tags" Target="../tags/tag28.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tags" Target="../tags/tag31.xml"/><Relationship Id="rId1" Type="http://schemas.openxmlformats.org/officeDocument/2006/relationships/tags" Target="../tags/tag30.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标题 3073"/>
          <p:cNvSpPr>
            <a:spLocks noGrp="1"/>
          </p:cNvSpPr>
          <p:nvPr>
            <p:ph type="ctrTitle" hasCustomPrompt="1"/>
          </p:nvPr>
        </p:nvSpPr>
        <p:spPr>
          <a:xfrm>
            <a:off x="47625" y="763588"/>
            <a:ext cx="9050338" cy="3038475"/>
          </a:xfrm>
        </p:spPr>
        <p:txBody>
          <a:bodyPr anchor="ctr">
            <a:normAutofit fontScale="90000"/>
          </a:bodyPr>
          <a:p>
            <a:pPr marL="0" marR="0" indent="0" algn="ctr" defTabSz="914400" rtl="0" eaLnBrk="1" fontAlgn="auto" latinLnBrk="0" hangingPunct="1">
              <a:lnSpc>
                <a:spcPct val="90000"/>
              </a:lnSpc>
              <a:spcBef>
                <a:spcPct val="0"/>
              </a:spcBef>
              <a:spcAft>
                <a:spcPct val="0"/>
              </a:spcAft>
              <a:buClrTx/>
              <a:buSzTx/>
              <a:buFontTx/>
              <a:buNone/>
            </a:pPr>
            <a:r>
              <a:rPr kumimoji="0" lang="zh-CN" altLang="en-US" sz="36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rPr>
              <a:t>高职院校高质量发展的根本出路在于改革创新</a:t>
            </a:r>
            <a:br>
              <a:rPr kumimoji="0" lang="zh-CN" altLang="en-US" sz="32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rPr>
            </a:br>
            <a:br>
              <a:rPr kumimoji="0" lang="zh-CN" altLang="en-US" sz="32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rPr>
            </a:br>
            <a:r>
              <a:rPr kumimoji="0" lang="zh-CN" altLang="en-US" sz="20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rPr>
              <a:t>——《</a:t>
            </a:r>
            <a:r>
              <a:rPr kumimoji="0" lang="zh-CN" altLang="en-US" sz="20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sym typeface="+mn-ea"/>
              </a:rPr>
              <a:t>国家职业教育改革实施方案</a:t>
            </a:r>
            <a:r>
              <a:rPr kumimoji="0" lang="zh-CN" altLang="en-US" sz="20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rPr>
              <a:t>》学习体会</a:t>
            </a:r>
            <a:br>
              <a:rPr lang="zh-CN" altLang="en-US" sz="3000" kern="1200">
                <a:solidFill>
                  <a:srgbClr val="1482AC"/>
                </a:solidFill>
                <a:effectLst>
                  <a:outerShdw blurRad="38100" dist="38100" dir="2700000">
                    <a:srgbClr val="000000"/>
                  </a:outerShdw>
                </a:effectLst>
                <a:latin typeface="+mj-lt"/>
                <a:ea typeface="宋体" panose="02010600030101010101" pitchFamily="2" charset="-122"/>
                <a:cs typeface="+mj-cs"/>
              </a:rPr>
            </a:br>
            <a:br>
              <a:rPr lang="zh-CN" altLang="en-US" sz="3000" kern="1200">
                <a:solidFill>
                  <a:srgbClr val="1482AC"/>
                </a:solidFill>
                <a:effectLst>
                  <a:outerShdw blurRad="38100" dist="38100" dir="2700000">
                    <a:srgbClr val="000000"/>
                  </a:outerShdw>
                </a:effectLst>
                <a:latin typeface="+mj-lt"/>
                <a:ea typeface="宋体" panose="02010600030101010101" pitchFamily="2" charset="-122"/>
                <a:cs typeface="+mj-cs"/>
              </a:rPr>
            </a:br>
            <a:br>
              <a:rPr lang="zh-CN" altLang="en-US" sz="3000" kern="1200">
                <a:solidFill>
                  <a:srgbClr val="1482AC"/>
                </a:solidFill>
                <a:effectLst>
                  <a:outerShdw blurRad="38100" dist="38100" dir="2700000">
                    <a:srgbClr val="000000"/>
                  </a:outerShdw>
                </a:effectLst>
                <a:latin typeface="+mj-lt"/>
                <a:ea typeface="宋体" panose="02010600030101010101" pitchFamily="2" charset="-122"/>
                <a:cs typeface="+mj-cs"/>
              </a:rPr>
            </a:br>
            <a:r>
              <a:rPr kumimoji="0" lang="zh-CN" altLang="zh-CN" sz="2500" b="1" i="0" u="none" strike="noStrike" kern="1200" cap="none" spc="0" normalizeH="0" baseline="0" noProof="1">
                <a:solidFill>
                  <a:srgbClr val="1482AC"/>
                </a:solidFill>
                <a:effectLst>
                  <a:outerShdw blurRad="38100" dist="38100" dir="2700000">
                    <a:srgbClr val="000000"/>
                  </a:outerShdw>
                </a:effectLst>
                <a:latin typeface="楷体_GB2312" charset="-122"/>
                <a:ea typeface="楷体_GB2312" charset="-122"/>
                <a:cs typeface="+mj-cs"/>
              </a:rPr>
              <a:t>王 耿 升</a:t>
            </a:r>
            <a:br>
              <a:rPr lang="zh-CN" altLang="en-US" sz="3000" kern="1200">
                <a:solidFill>
                  <a:srgbClr val="1482AC"/>
                </a:solidFill>
                <a:effectLst>
                  <a:outerShdw blurRad="38100" dist="38100" dir="2700000">
                    <a:srgbClr val="000000"/>
                  </a:outerShdw>
                </a:effectLst>
                <a:latin typeface="+mj-lt"/>
                <a:ea typeface="宋体" panose="02010600030101010101" pitchFamily="2" charset="-122"/>
                <a:cs typeface="+mj-cs"/>
              </a:rPr>
            </a:br>
            <a:br>
              <a:rPr lang="en-US" altLang="zh-CN" sz="3000" kern="1200">
                <a:solidFill>
                  <a:srgbClr val="1482AC"/>
                </a:solidFill>
                <a:effectLst>
                  <a:outerShdw blurRad="38100" dist="38100" dir="2700000">
                    <a:srgbClr val="000000"/>
                  </a:outerShdw>
                </a:effectLst>
                <a:latin typeface="+mj-lt"/>
                <a:ea typeface="宋体" panose="02010600030101010101" pitchFamily="2" charset="-122"/>
                <a:cs typeface="+mj-cs"/>
              </a:rPr>
            </a:br>
            <a:r>
              <a:rPr kumimoji="0" lang="zh-CN" altLang="zh-CN" sz="2500" b="1" i="0" u="none" strike="noStrike" kern="1200" cap="none" spc="0" normalizeH="0" baseline="0" noProof="1">
                <a:solidFill>
                  <a:srgbClr val="1482AC"/>
                </a:solidFill>
                <a:effectLst>
                  <a:outerShdw blurRad="38100" dist="38100" dir="2700000">
                    <a:srgbClr val="000000"/>
                  </a:outerShdw>
                </a:effectLst>
                <a:latin typeface="宋体" panose="02010600030101010101" pitchFamily="2" charset="-122"/>
                <a:ea typeface="宋体" panose="02010600030101010101" pitchFamily="2" charset="-122"/>
                <a:cs typeface="+mj-cs"/>
              </a:rPr>
              <a:t>2019.</a:t>
            </a:r>
            <a:r>
              <a:rPr kumimoji="0" lang="en-US" altLang="zh-CN" sz="2500" b="1" i="0" u="none" strike="noStrike" kern="1200" cap="none" spc="0" normalizeH="0" baseline="0" noProof="1">
                <a:solidFill>
                  <a:srgbClr val="1482AC"/>
                </a:solidFill>
                <a:effectLst>
                  <a:outerShdw blurRad="38100" dist="38100" dir="2700000">
                    <a:srgbClr val="000000"/>
                  </a:outerShdw>
                </a:effectLst>
                <a:latin typeface="宋体" panose="02010600030101010101" pitchFamily="2" charset="-122"/>
                <a:ea typeface="宋体" panose="02010600030101010101" pitchFamily="2" charset="-122"/>
                <a:cs typeface="+mj-cs"/>
              </a:rPr>
              <a:t>4</a:t>
            </a:r>
            <a:br>
              <a:rPr lang="en-US" altLang="zh-CN" sz="2400" kern="1200">
                <a:solidFill>
                  <a:srgbClr val="1482AC"/>
                </a:solidFill>
                <a:effectLst>
                  <a:outerShdw blurRad="38100" dist="38100" dir="2700000">
                    <a:srgbClr val="000000"/>
                  </a:outerShdw>
                </a:effectLst>
                <a:latin typeface="+mj-lt"/>
                <a:ea typeface="宋体" panose="02010600030101010101" pitchFamily="2" charset="-122"/>
                <a:cs typeface="+mj-cs"/>
              </a:rPr>
            </a:br>
            <a:endParaRPr kumimoji="0" lang="zh-CN" altLang="zh-CN" sz="2400" b="1" i="0" u="none" strike="noStrike" kern="1200" cap="none" spc="0" normalizeH="0" baseline="0" noProof="1" dirty="0">
              <a:solidFill>
                <a:srgbClr val="1482AC"/>
              </a:solidFill>
              <a:effectLst>
                <a:outerShdw blurRad="38100" dist="38100" dir="2700000">
                  <a:srgbClr val="000000"/>
                </a:outerShdw>
              </a:effectLst>
              <a:latin typeface="+mj-lt"/>
              <a:ea typeface="宋体" panose="02010600030101010101" pitchFamily="2" charset="-122"/>
              <a:cs typeface="+mj-cs"/>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custDataLst>
              <p:tags r:id="rId1"/>
            </p:custDataLst>
          </p:nvPr>
        </p:nvSpPr>
        <p:spPr>
          <a:xfrm>
            <a:off x="611188" y="700088"/>
            <a:ext cx="7945438" cy="3867150"/>
          </a:xfrm>
        </p:spPr>
        <p:txBody>
          <a:bodyPr>
            <a:noAutofit/>
          </a:bodyPr>
          <a:lstStyle/>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en-US" altLang="zh-CN" sz="24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mn-ea"/>
                <a:ea typeface="+mn-ea"/>
                <a:cs typeface="+mn-ea"/>
                <a:sym typeface="+mn-ea"/>
              </a:rPr>
              <a:t>3.深层次矛盾日渐显现</a:t>
            </a:r>
            <a:endParaRPr kumimoji="0" lang="zh-CN" altLang="en-US" sz="24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7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教师队伍、实习实训条件、社会服务能力、人才培养质量</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171450" marR="0" indent="0" algn="just" defTabSz="685800" rtl="0" eaLnBrk="1" fontAlgn="auto" latinLnBrk="0" hangingPunct="1">
              <a:lnSpc>
                <a:spcPts val="3000"/>
              </a:lnSpc>
              <a:spcBef>
                <a:spcPts val="7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招生难、就业难、校企合作难、有些学校生存发展难</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marR="0" indent="0" algn="just" defTabSz="685800" rtl="0" eaLnBrk="1" fontAlgn="auto" latinLnBrk="0" hangingPunct="1">
              <a:lnSpc>
                <a:spcPts val="3000"/>
              </a:lnSpc>
              <a:spcBef>
                <a:spcPts val="7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0" marR="0" indent="0" algn="just" defTabSz="685800" rtl="0" eaLnBrk="1" fontAlgn="auto" latinLnBrk="0" hangingPunct="1">
              <a:lnSpc>
                <a:spcPts val="3000"/>
              </a:lnSpc>
              <a:spcBef>
                <a:spcPts val="7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以上是</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表象</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根源</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在于科技进步和经济发展方式转变对职业教育提出了新的要求，而我们目前应对这种变化的</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意识和能力</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都比较差，我们的教育教学活动远远</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滞后</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于岗位一线的需求，不仅谈不到</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引领</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，甚至谈不到</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适应</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1" i="0" u="none" strike="noStrike" kern="1200" cap="none" spc="0" normalizeH="0" baseline="0" noProof="1" dirty="0">
              <a:solidFill>
                <a:schemeClr val="tx1"/>
              </a:solidFill>
              <a:latin typeface="+mj-ea"/>
              <a:ea typeface="+mj-ea"/>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标题 1"/>
          <p:cNvSpPr>
            <a:spLocks noGrp="1"/>
          </p:cNvSpPr>
          <p:nvPr>
            <p:ph type="title"/>
            <p:custDataLst>
              <p:tags r:id="rId1"/>
            </p:custDataLst>
          </p:nvPr>
        </p:nvSpPr>
        <p:spPr>
          <a:ln/>
        </p:spPr>
        <p:txBody>
          <a:bodyPr vert="horz" wrap="square" lIns="51443" tIns="25721" rIns="51443" bIns="25721" anchor="ctr"/>
          <a:p>
            <a:r>
              <a:rPr lang="en-US" altLang="zh-CN" sz="2800"/>
              <a:t>    </a:t>
            </a:r>
            <a:r>
              <a:rPr lang="zh-CN" altLang="en-US" sz="2800" dirty="0">
                <a:solidFill>
                  <a:schemeClr val="accent2"/>
                </a:solidFill>
              </a:rPr>
              <a:t>三、高职院校深化改革的重点领域和关键环节</a:t>
            </a:r>
            <a:endParaRPr lang="zh-CN" altLang="en-US" sz="2800" dirty="0">
              <a:solidFill>
                <a:schemeClr val="accent2"/>
              </a:solidFill>
            </a:endParaRPr>
          </a:p>
        </p:txBody>
      </p:sp>
      <p:sp>
        <p:nvSpPr>
          <p:cNvPr id="35842" name="内容占位符 3"/>
          <p:cNvSpPr/>
          <p:nvPr>
            <p:ph idx="1"/>
          </p:nvPr>
        </p:nvSpPr>
        <p:spPr>
          <a:xfrm>
            <a:off x="733425" y="912813"/>
            <a:ext cx="7507288" cy="3500438"/>
          </a:xfrm>
          <a:noFill/>
          <a:ln>
            <a:noFill/>
          </a:ln>
        </p:spPr>
        <p:txBody>
          <a:bodyPr lIns="90000" tIns="46800" rIns="90000" bIns="46800" anchor="t">
            <a:noAutofit/>
          </a:bodyPr>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办学理念上，深刻理解</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mn-ea"/>
              </a:rPr>
              <a:t>“对接科技发展趋势和市场需求”</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的精神内涵</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对接科技发展趋势，就是要密切关注行业企业前沿动态，做出有前瞻性的分析判断。</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对接市场需求，不仅要掌握现实的需求，更重要的是要分析研究未来潜在的需求。</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45720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办学体制上，提前谋划、积极应对</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“由政府举办为主向政府统筹管理、社会多元办学的格局转变”</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给学校工作带来的严峻挑战。</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是单纯依靠政府（举办者）？还是多方汇聚资源？</a:t>
            </a:r>
            <a:endParaRPr kumimoji="0" lang="zh-CN" altLang="en-US" sz="14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285750" algn="just" defTabSz="685800" rtl="0" eaLnBrk="1" fontAlgn="auto" latinLnBrk="0" hangingPunct="1">
              <a:lnSpc>
                <a:spcPts val="2500"/>
              </a:lnSpc>
              <a:spcBef>
                <a:spcPts val="100"/>
              </a:spcBef>
              <a:spcAft>
                <a:spcPct val="0"/>
              </a:spcAft>
              <a:buClr>
                <a:srgbClr val="2683C6"/>
              </a:buClr>
              <a:buSzTx/>
              <a:buFont typeface="Wingdings" panose="05000000000000000000" charset="0"/>
              <a:buChar char="u"/>
            </a:pPr>
            <a:endParaRPr kumimoji="0" lang="zh-CN" altLang="en-US" sz="14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内容占位符 3"/>
          <p:cNvSpPr/>
          <p:nvPr>
            <p:ph idx="1"/>
          </p:nvPr>
        </p:nvSpPr>
        <p:spPr>
          <a:xfrm>
            <a:off x="733425" y="309563"/>
            <a:ext cx="7507288" cy="4532313"/>
          </a:xfrm>
          <a:noFill/>
          <a:ln>
            <a:noFill/>
          </a:ln>
        </p:spPr>
        <p:txBody>
          <a:bodyPr lIns="90000" tIns="46800" rIns="90000" bIns="46800" anchor="t">
            <a:noAutofit/>
          </a:bodyPr>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285750" algn="just" defTabSz="685800" rtl="0" eaLnBrk="1" fontAlgn="auto" latinLnBrk="0" hangingPunct="1">
              <a:lnSpc>
                <a:spcPts val="25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办学模式上，率先落实</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mn-ea"/>
              </a:rPr>
              <a:t>“由参照普通教育办学模式向企业社会参与、专业特色鲜明的类型教育转变（实践性教学课时占总课时一半以上，顶岗实习时间一般为6个月）”</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必须突出职业性、实践性</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深入研究</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岗位需求、个性化确定</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培养目标</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285750" algn="just" defTabSz="685800" rtl="0" eaLnBrk="1" fontAlgn="auto" latinLnBrk="0" hangingPunct="1">
              <a:lnSpc>
                <a:spcPts val="25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人才定位上，提前开展</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“建立1+X制度”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的调研论证工作</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一定专业理论基础、宽口径、复合型    精准定位</a:t>
            </a:r>
            <a:r>
              <a:rPr kumimoji="0" lang="en-US" altLang="zh-CN"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“X”</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285750" algn="just" defTabSz="685800" rtl="0" eaLnBrk="1" fontAlgn="auto" latinLnBrk="0" hangingPunct="1">
              <a:lnSpc>
                <a:spcPts val="2500"/>
              </a:lnSpc>
              <a:spcBef>
                <a:spcPts val="100"/>
              </a:spcBef>
              <a:spcAft>
                <a:spcPct val="0"/>
              </a:spcAft>
              <a:buClr>
                <a:srgbClr val="2683C6"/>
              </a:buClr>
              <a:buSzTx/>
              <a:buFont typeface="Wingdings" panose="05000000000000000000" charset="0"/>
              <a:buChar char="u"/>
            </a:pPr>
            <a:r>
              <a:rPr kumimoji="0" lang="zh-CN"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培养方式上，围绕</a:t>
            </a:r>
            <a:r>
              <a:rPr kumimoji="0" lang="zh-CN" altLang="zh-CN"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mn-ea"/>
              </a:rPr>
              <a:t>“健全德技并修、工学结合的育人机制”</a:t>
            </a:r>
            <a:r>
              <a:rPr kumimoji="0" lang="zh-CN"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的要求，深入研究立德强技、工学结合的实现方式</a:t>
            </a:r>
            <a:endParaRPr kumimoji="0" lang="zh-CN"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如何把立德树人落到实处</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如何切实提高学生的技能水平</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如何实现</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工</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与</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学</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的有机结合</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内容占位符 3"/>
          <p:cNvSpPr/>
          <p:nvPr>
            <p:ph idx="1"/>
          </p:nvPr>
        </p:nvSpPr>
        <p:spPr>
          <a:xfrm>
            <a:off x="733425" y="596900"/>
            <a:ext cx="7507288" cy="4532313"/>
          </a:xfrm>
          <a:noFill/>
          <a:ln>
            <a:noFill/>
          </a:ln>
        </p:spPr>
        <p:txBody>
          <a:bodyPr lIns="90000" tIns="46800" rIns="90000" bIns="46800" anchor="t">
            <a:noAutofit/>
          </a:bodyPr>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办学路径上，真正把</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mn-ea"/>
              </a:rPr>
              <a:t>“深化产教融合、校企合作”</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从挂在墙上的口号变为兴校育人的生动实践</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17145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企业（行业、产业）调研应该成为人才培养的起点</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17145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人才培养方案的制定必须有企业的深度参与</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必须落实到教学活动中</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17145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协同育人、协同办学、协同创新真正体现到每一个专业</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45720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学校功能上，破除传统思维，坚持</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mn-ea"/>
              </a:rPr>
              <a:t>“学历教育与职业培训并举，全日制与非全日制并重”</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，育训结合、长短结合、内外结合，充分拓展学校的功能</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45720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核心要素上，抓住关键，突出重点，多措并举打造高水平“双师型”教师队伍</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内容占位符 2"/>
          <p:cNvSpPr/>
          <p:nvPr>
            <p:ph idx="1"/>
          </p:nvPr>
        </p:nvSpPr>
        <p:spPr>
          <a:xfrm>
            <a:off x="412750" y="1370013"/>
            <a:ext cx="8296275" cy="3263900"/>
          </a:xfrm>
          <a:noFill/>
          <a:ln>
            <a:noFill/>
          </a:ln>
        </p:spPr>
        <p:txBody>
          <a:bodyPr lIns="90000" tIns="46800" rIns="90000" bIns="46800" anchor="t">
            <a:normAutofit fontScale="90000"/>
          </a:bodyPr>
          <a:p>
            <a:pPr marL="0" marR="0" indent="0" algn="l"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en-US" altLang="zh-CN" sz="1800" b="1" i="0" u="none" strike="noStrike" kern="1200" cap="none" spc="0" normalizeH="0" baseline="0" noProof="1">
                <a:solidFill>
                  <a:schemeClr val="tx1"/>
                </a:solidFill>
                <a:latin typeface="黑体" panose="02010609060101010101" pitchFamily="49" charset="-122"/>
                <a:ea typeface="+mn-ea"/>
                <a:cs typeface="+mn-cs"/>
              </a:rPr>
              <a:t>    </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高职院校需要创新的方面很多，核心是教学领域的创新，关键在于解放思想，破除因循守旧、僵化保守，正确处理好国家标准与具体实际的结合问题。</a:t>
            </a:r>
            <a:endParaRPr kumimoji="0" lang="zh-CN" altLang="en-US" sz="1800" b="1" i="0" u="none" strike="noStrike" kern="1200" cap="none" spc="0" normalizeH="0" baseline="0" noProof="1">
              <a:solidFill>
                <a:schemeClr val="tx1"/>
              </a:solidFill>
              <a:latin typeface="黑体" panose="02010609060101010101" pitchFamily="49" charset="-122"/>
              <a:ea typeface="+mn-ea"/>
              <a:cs typeface="+mn-cs"/>
            </a:endParaRPr>
          </a:p>
          <a:p>
            <a:pPr marL="0" marR="0" indent="0" algn="l"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en-US" altLang="zh-CN" sz="1800" b="1" i="0" u="none" strike="noStrike" kern="1200" cap="none" spc="0" normalizeH="0" baseline="0" noProof="1">
                <a:solidFill>
                  <a:schemeClr val="tx1"/>
                </a:solidFill>
                <a:latin typeface="黑体" panose="02010609060101010101" pitchFamily="49" charset="-122"/>
                <a:ea typeface="+mn-ea"/>
                <a:cs typeface="+mn-cs"/>
              </a:rPr>
              <a:t> 1.</a:t>
            </a:r>
            <a:r>
              <a:rPr kumimoji="0" lang="zh-CN" altLang="en-US" sz="1800" b="1" i="0" u="none" strike="noStrike" kern="1200" cap="none" spc="0" normalizeH="0" baseline="0" noProof="1">
                <a:solidFill>
                  <a:schemeClr val="tx1"/>
                </a:solidFill>
                <a:latin typeface="黑体" panose="02010609060101010101" pitchFamily="49" charset="-122"/>
                <a:ea typeface="+mn-ea"/>
                <a:cs typeface="+mn-cs"/>
              </a:rPr>
              <a:t>专业</a:t>
            </a:r>
            <a:endParaRPr kumimoji="0" lang="zh-CN" altLang="en-US" sz="1800" b="0"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紧盯一线岗位和业态的变化趋势，及时调整专业设置或专业方向，采取跨界、融合、协同的方法开展专业建设。</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“健全专业设置定期评估机制，强化地方引导本区域职业院校优化专业设置的职责，每5年修订一次职业院校专业目录，学校依据目录灵活自主设置专业，每年调整一次专业。”</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“在学前教育、护理、养老服务、健康服务、现代服务业等领域，扩大对初中毕业生实行中高职贯通培养的招生规模。”</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“启动实施中国特色高水平高等职业学校和专业建设计划，建设一批引领改革、支撑发展、中国特色、世界水平的高等职业学校和骨干专业（群）。”</a:t>
            </a:r>
            <a:endPar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endParaRPr>
          </a:p>
        </p:txBody>
      </p:sp>
      <p:sp>
        <p:nvSpPr>
          <p:cNvPr id="60418" name="标题 1"/>
          <p:cNvSpPr>
            <a:spLocks noGrp="1"/>
          </p:cNvSpPr>
          <p:nvPr>
            <p:ph type="title"/>
            <p:custDataLst>
              <p:tags r:id="rId1"/>
            </p:custDataLst>
          </p:nvPr>
        </p:nvSpPr>
        <p:spPr>
          <a:ln/>
        </p:spPr>
        <p:txBody>
          <a:bodyPr vert="horz" wrap="square" lIns="51443" tIns="25721" rIns="51443" bIns="25721" anchor="ctr"/>
          <a:p>
            <a:r>
              <a:rPr lang="en-US" altLang="zh-CN"/>
              <a:t>    </a:t>
            </a:r>
            <a:r>
              <a:rPr lang="zh-CN" altLang="en-US" sz="2800" dirty="0">
                <a:solidFill>
                  <a:schemeClr val="accent2"/>
                </a:solidFill>
              </a:rPr>
              <a:t>四、高职院校创新发展的路径和方法</a:t>
            </a:r>
            <a:endParaRPr lang="zh-CN" altLang="en-US" sz="2800" dirty="0">
              <a:solidFill>
                <a:schemeClr val="accent2"/>
              </a:solidFill>
            </a:endParaRPr>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内容占位符 2"/>
          <p:cNvSpPr/>
          <p:nvPr>
            <p:ph idx="1"/>
          </p:nvPr>
        </p:nvSpPr>
        <p:spPr>
          <a:xfrm>
            <a:off x="708025" y="909638"/>
            <a:ext cx="7853363" cy="3263900"/>
          </a:xfrm>
          <a:noFill/>
          <a:ln>
            <a:noFill/>
          </a:ln>
        </p:spPr>
        <p:txBody>
          <a:bodyPr lIns="90000" tIns="46800" rIns="90000" bIns="46800" anchor="t"/>
          <a:p>
            <a:pPr marL="0" indent="0" defTabSz="685800" fontAlgn="base">
              <a:lnSpc>
                <a:spcPts val="3600"/>
              </a:lnSpc>
              <a:spcBef>
                <a:spcPts val="100"/>
              </a:spcBef>
              <a:spcAft>
                <a:spcPct val="0"/>
              </a:spcAft>
              <a:buNone/>
            </a:pPr>
            <a:r>
              <a:rPr lang="en-US" altLang="zh-CN" sz="2000" b="1" kern="1200" baseline="0">
                <a:latin typeface="黑体" panose="02010609060101010101" pitchFamily="49" charset="-122"/>
                <a:ea typeface="+mn-ea"/>
                <a:cs typeface="+mn-cs"/>
                <a:sym typeface="黑体" panose="02010609060101010101" pitchFamily="49" charset="-122"/>
              </a:rPr>
              <a:t>    </a:t>
            </a:r>
            <a:r>
              <a:rPr lang="zh-CN" altLang="en-US" sz="2000" b="1" kern="1200" baseline="0">
                <a:latin typeface="黑体" panose="02010609060101010101" pitchFamily="49" charset="-122"/>
                <a:ea typeface="+mn-ea"/>
                <a:cs typeface="+mn-cs"/>
                <a:sym typeface="黑体" panose="02010609060101010101" pitchFamily="49" charset="-122"/>
              </a:rPr>
              <a:t>2</a:t>
            </a:r>
            <a:r>
              <a:rPr lang="en-US" altLang="zh-CN" sz="2000" b="1" kern="1200" baseline="0">
                <a:latin typeface="黑体" panose="02010609060101010101" pitchFamily="49" charset="-122"/>
                <a:ea typeface="+mn-ea"/>
                <a:cs typeface="+mn-cs"/>
                <a:sym typeface="黑体" panose="02010609060101010101" pitchFamily="49" charset="-122"/>
              </a:rPr>
              <a:t>.</a:t>
            </a:r>
            <a:r>
              <a:rPr lang="zh-CN" altLang="en-US" sz="2000" b="1" kern="1200" baseline="0">
                <a:latin typeface="黑体" panose="02010609060101010101" pitchFamily="49" charset="-122"/>
                <a:ea typeface="+mn-ea"/>
                <a:cs typeface="+mn-cs"/>
                <a:sym typeface="黑体" panose="02010609060101010101" pitchFamily="49" charset="-122"/>
              </a:rPr>
              <a:t>课程</a:t>
            </a:r>
            <a:endParaRPr lang="zh-CN" altLang="en-US" sz="2000" b="1" kern="1200" baseline="0">
              <a:latin typeface="宋体" panose="02010600030101010101" pitchFamily="2" charset="-122"/>
              <a:ea typeface="宋体" panose="02010600030101010101" pitchFamily="2" charset="-122"/>
              <a:cs typeface="+mn-cs"/>
            </a:endParaRPr>
          </a:p>
          <a:p>
            <a:pPr marL="0" indent="0" algn="just" defTabSz="685800" fontAlgn="base">
              <a:lnSpc>
                <a:spcPts val="3000"/>
              </a:lnSpc>
              <a:spcBef>
                <a:spcPts val="100"/>
              </a:spcBef>
              <a:spcAft>
                <a:spcPct val="0"/>
              </a:spcAft>
              <a:buNone/>
            </a:pPr>
            <a:r>
              <a:rPr lang="zh-CN" altLang="en-US" b="1" kern="1200" baseline="0">
                <a:latin typeface="宋体" panose="02010600030101010101" pitchFamily="2" charset="-122"/>
                <a:ea typeface="宋体" panose="02010600030101010101" pitchFamily="2" charset="-122"/>
                <a:cs typeface="+mn-cs"/>
              </a:rPr>
              <a:t>    课程体系的构建，需要进行大胆的突破，既要遵循国家专业教学标准、课程标准的基本要求，又要结合实际进行合理的取舍。选择课程基本的原则应该是：从现代岗位需求出发，逆向推导，正向实施，确实需要则留，可有可无则舍，急需而又缺失则补。实践性教学课时调整到一半以上以后，课程体系的重构必然成为一个重要的课题。</a:t>
            </a:r>
            <a:endParaRPr lang="zh-CN" altLang="en-US" b="1" kern="1200" baseline="0">
              <a:latin typeface="宋体" panose="02010600030101010101" pitchFamily="2" charset="-122"/>
              <a:ea typeface="宋体" panose="02010600030101010101" pitchFamily="2" charset="-122"/>
              <a:cs typeface="+mn-cs"/>
            </a:endParaRPr>
          </a:p>
          <a:p>
            <a:pPr marL="0" indent="0" algn="just" defTabSz="685800" fontAlgn="base">
              <a:lnSpc>
                <a:spcPts val="3000"/>
              </a:lnSpc>
              <a:spcBef>
                <a:spcPts val="100"/>
              </a:spcBef>
              <a:spcAft>
                <a:spcPct val="0"/>
              </a:spcAft>
              <a:buNone/>
            </a:pPr>
            <a:r>
              <a:rPr lang="zh-CN" altLang="en-US" b="1" kern="1200">
                <a:latin typeface="宋体" panose="02010600030101010101" pitchFamily="2" charset="-122"/>
                <a:ea typeface="宋体" panose="02010600030101010101" pitchFamily="2" charset="-122"/>
                <a:cs typeface="+mn-cs"/>
              </a:rPr>
              <a:t>    —— 深入研究《职业大典》，高度关注《新职业目录》</a:t>
            </a:r>
            <a:endParaRPr lang="zh-CN" altLang="en-US" b="1" kern="1200" baseline="0">
              <a:latin typeface="宋体" panose="02010600030101010101" pitchFamily="2" charset="-122"/>
              <a:ea typeface="宋体" panose="02010600030101010101" pitchFamily="2" charset="-122"/>
              <a:cs typeface="+mn-cs"/>
            </a:endParaRPr>
          </a:p>
          <a:p>
            <a:pPr marL="0" indent="0" algn="just" defTabSz="685800" fontAlgn="base">
              <a:lnSpc>
                <a:spcPts val="3000"/>
              </a:lnSpc>
              <a:spcBef>
                <a:spcPts val="100"/>
              </a:spcBef>
              <a:spcAft>
                <a:spcPct val="0"/>
              </a:spcAft>
              <a:buNone/>
            </a:pPr>
            <a:r>
              <a:rPr lang="zh-CN" altLang="en-US" b="1" kern="1200" baseline="0">
                <a:latin typeface="宋体" panose="02010600030101010101" pitchFamily="2" charset="-122"/>
                <a:ea typeface="宋体" panose="02010600030101010101" pitchFamily="2" charset="-122"/>
                <a:cs typeface="+mn-cs"/>
              </a:rPr>
              <a:t>    ——</a:t>
            </a:r>
            <a:r>
              <a:rPr lang="zh-CN" altLang="en-US" b="1" kern="1200" baseline="0">
                <a:solidFill>
                  <a:srgbClr val="FF0000"/>
                </a:solidFill>
                <a:latin typeface="宋体" panose="02010600030101010101" pitchFamily="2" charset="-122"/>
                <a:ea typeface="宋体" panose="02010600030101010101" pitchFamily="2" charset="-122"/>
                <a:cs typeface="+mn-cs"/>
              </a:rPr>
              <a:t>“巩固和发展国务院教育行政部门联合行业制定国家教学标准、职业院校依据标准自主制定人才培养方案的工作格局。”</a:t>
            </a:r>
            <a:endParaRPr lang="zh-CN" altLang="en-US" b="1" kern="1200" baseline="0">
              <a:solidFill>
                <a:srgbClr val="FF0000"/>
              </a:solidFill>
              <a:latin typeface="宋体" panose="02010600030101010101" pitchFamily="2" charset="-122"/>
              <a:ea typeface="宋体" panose="02010600030101010101" pitchFamily="2" charset="-122"/>
              <a:cs typeface="+mn-cs"/>
            </a:endParaRP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p:nvPr>
            <p:ph idx="1"/>
          </p:nvPr>
        </p:nvSpPr>
        <p:spPr>
          <a:xfrm>
            <a:off x="563563" y="1054100"/>
            <a:ext cx="7929563" cy="3419475"/>
          </a:xfrm>
        </p:spPr>
        <p:txBody>
          <a:bodyPr>
            <a:noAutofit/>
          </a:bodyPr>
          <a:p>
            <a:pPr marL="0" marR="0" indent="0" algn="just" defTabSz="685800" rtl="0" eaLnBrk="1" fontAlgn="auto" latinLnBrk="0" hangingPunct="1">
              <a:lnSpc>
                <a:spcPts val="3600"/>
              </a:lnSpc>
              <a:spcBef>
                <a:spcPts val="100"/>
              </a:spcBef>
              <a:spcAft>
                <a:spcPct val="0"/>
              </a:spcAft>
              <a:buClrTx/>
              <a:buSzTx/>
              <a:buFont typeface="Arial" panose="020B0604020202020204" pitchFamily="34" charset="0"/>
              <a:buNone/>
            </a:pPr>
            <a:r>
              <a:rPr kumimoji="0" lang="en-US" altLang="zh-CN" sz="2000" b="1" i="0" u="none" strike="noStrike" kern="1200" cap="none" spc="0" normalizeH="0" baseline="0" noProof="1">
                <a:solidFill>
                  <a:schemeClr val="tx1"/>
                </a:solidFill>
                <a:latin typeface="+mn-ea"/>
                <a:ea typeface="+mn-ea"/>
                <a:cs typeface="+mn-ea"/>
                <a:sym typeface="+mn-ea"/>
              </a:rPr>
              <a:t>    </a:t>
            </a:r>
            <a:r>
              <a:rPr kumimoji="0" lang="zh-CN" altLang="en-US" sz="2000" b="1" i="0" u="none" strike="noStrike" kern="1200" cap="none" spc="0" normalizeH="0" baseline="0" noProof="1">
                <a:solidFill>
                  <a:schemeClr val="tx1"/>
                </a:solidFill>
                <a:latin typeface="+mn-ea"/>
                <a:ea typeface="+mn-ea"/>
                <a:cs typeface="+mn-ea"/>
                <a:sym typeface="+mn-ea"/>
              </a:rPr>
              <a:t>3</a:t>
            </a:r>
            <a:r>
              <a:rPr kumimoji="0" lang="en-US" altLang="zh-CN" sz="2000" b="1" i="0" u="none" strike="noStrike" kern="1200" cap="none" spc="0" normalizeH="0" baseline="0" noProof="1">
                <a:solidFill>
                  <a:schemeClr val="tx1"/>
                </a:solidFill>
                <a:latin typeface="+mn-ea"/>
                <a:ea typeface="+mn-ea"/>
                <a:cs typeface="+mn-ea"/>
                <a:sym typeface="+mn-ea"/>
              </a:rPr>
              <a:t>.</a:t>
            </a:r>
            <a:r>
              <a:rPr kumimoji="0" lang="zh-CN" altLang="en-US" sz="2000" b="1" i="0" u="none" strike="noStrike" kern="1200" cap="none" spc="0" normalizeH="0" baseline="0" noProof="1">
                <a:solidFill>
                  <a:schemeClr val="tx1"/>
                </a:solidFill>
                <a:latin typeface="+mn-ea"/>
                <a:ea typeface="+mn-ea"/>
                <a:cs typeface="+mn-ea"/>
                <a:sym typeface="+mn-ea"/>
              </a:rPr>
              <a:t>教材（教学内容）</a:t>
            </a:r>
            <a:endParaRPr kumimoji="0" lang="zh-CN" altLang="en-US" sz="20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uFillTx/>
                <a:latin typeface="宋体" panose="02010600030101010101" pitchFamily="2" charset="-122"/>
                <a:ea typeface="宋体" panose="02010600030101010101" pitchFamily="2" charset="-122"/>
                <a:cs typeface="宋体" panose="02010600030101010101" pitchFamily="2" charset="-122"/>
              </a:rPr>
              <a:t>    精心处理教材、精选教学内容，是教学领域改革创新十分重要的一个环节。要使用国规教材，但教材只能作为重要参考，而不能作为教学的唯一遵循。要坚决摒弃以本为本、照本宣科的习惯和做法，把教材体系转化为教学体系，专业课应该以校本教材或讲义为主，大力推行活页教材和工作手册式教材。</a:t>
            </a:r>
            <a:endParaRPr kumimoji="0" lang="zh-CN" altLang="en-US" sz="1800" b="1" i="0" u="none" strike="noStrike" kern="1200" cap="none" spc="0" normalizeH="0" baseline="0" noProof="1">
              <a:solidFill>
                <a:schemeClr val="tx1"/>
              </a:solidFill>
              <a:uFillTx/>
              <a:latin typeface="宋体" panose="02010600030101010101" pitchFamily="2" charset="-122"/>
              <a:ea typeface="宋体" panose="02010600030101010101" pitchFamily="2" charset="-122"/>
              <a:cs typeface="宋体" panose="02010600030101010101" pitchFamily="2" charset="-122"/>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uFillTx/>
                <a:latin typeface="宋体" panose="02010600030101010101" pitchFamily="2" charset="-122"/>
                <a:ea typeface="宋体" panose="02010600030101010101" pitchFamily="2" charset="-122"/>
                <a:cs typeface="宋体" panose="02010600030101010101" pitchFamily="2" charset="-122"/>
              </a:rPr>
              <a:t>    ——</a:t>
            </a:r>
            <a:r>
              <a:rPr kumimoji="0" lang="zh-CN" altLang="en-US" sz="1800" b="1" i="0" u="none" strike="noStrike" kern="1200" cap="none" spc="0" normalizeH="0" baseline="0" noProof="1">
                <a:solidFill>
                  <a:srgbClr val="FF0000"/>
                </a:solidFill>
                <a:uFillTx/>
                <a:latin typeface="宋体" panose="02010600030101010101" pitchFamily="2" charset="-122"/>
                <a:ea typeface="宋体" panose="02010600030101010101" pitchFamily="2" charset="-122"/>
                <a:cs typeface="宋体" panose="02010600030101010101" pitchFamily="2" charset="-122"/>
              </a:rPr>
              <a:t>“遴选认定一大批职业教育在线精品课程，建设一大批校企‘双元’合作开发的国家规划教材，倡导使用新型活页式教材、工作手册式教材，配套开发信息化资源。三年修订一次教材，其中专业教材随信息技术发展和产业升级情况及时动态更新。”</a:t>
            </a:r>
            <a:endParaRPr kumimoji="0" lang="zh-CN" altLang="en-US" sz="1800" b="1" i="0" u="none" strike="noStrike" kern="1200" cap="none" spc="0" normalizeH="0" baseline="0" noProof="1">
              <a:solidFill>
                <a:srgbClr val="FF0000"/>
              </a:solidFill>
              <a:uFillTx/>
              <a:latin typeface="宋体" panose="02010600030101010101" pitchFamily="2" charset="-122"/>
              <a:ea typeface="宋体" panose="02010600030101010101" pitchFamily="2" charset="-122"/>
              <a:cs typeface="宋体" panose="02010600030101010101" pitchFamily="2" charset="-122"/>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内容占位符 2"/>
          <p:cNvSpPr/>
          <p:nvPr>
            <p:ph idx="1"/>
          </p:nvPr>
        </p:nvSpPr>
        <p:spPr>
          <a:xfrm>
            <a:off x="936625" y="1158875"/>
            <a:ext cx="7116763" cy="3263900"/>
          </a:xfrm>
          <a:noFill/>
          <a:ln>
            <a:noFill/>
          </a:ln>
        </p:spPr>
        <p:txBody>
          <a:bodyPr lIns="90000" tIns="46800" rIns="90000" bIns="46800" anchor="t"/>
          <a:p>
            <a:pPr marL="0" indent="0" defTabSz="685800" fontAlgn="base">
              <a:lnSpc>
                <a:spcPts val="3600"/>
              </a:lnSpc>
              <a:spcBef>
                <a:spcPts val="100"/>
              </a:spcBef>
              <a:spcAft>
                <a:spcPct val="0"/>
              </a:spcAft>
              <a:buNone/>
            </a:pPr>
            <a:r>
              <a:rPr lang="en-US" altLang="zh-CN" sz="2000" b="1" kern="1200" baseline="0">
                <a:latin typeface="黑体" panose="02010609060101010101" pitchFamily="49" charset="-122"/>
                <a:ea typeface="+mn-ea"/>
                <a:cs typeface="+mn-cs"/>
                <a:sym typeface="黑体" panose="02010609060101010101" pitchFamily="49" charset="-122"/>
              </a:rPr>
              <a:t>    </a:t>
            </a:r>
            <a:r>
              <a:rPr lang="zh-CN" altLang="en-US" sz="2000" b="1" kern="1200" baseline="0">
                <a:latin typeface="黑体" panose="02010609060101010101" pitchFamily="49" charset="-122"/>
                <a:ea typeface="+mn-ea"/>
                <a:cs typeface="+mn-cs"/>
                <a:sym typeface="黑体" panose="02010609060101010101" pitchFamily="49" charset="-122"/>
              </a:rPr>
              <a:t>4</a:t>
            </a:r>
            <a:r>
              <a:rPr lang="en-US" altLang="zh-CN" sz="2000" b="1" kern="1200" baseline="0">
                <a:latin typeface="黑体" panose="02010609060101010101" pitchFamily="49" charset="-122"/>
                <a:ea typeface="+mn-ea"/>
                <a:cs typeface="+mn-cs"/>
                <a:sym typeface="黑体" panose="02010609060101010101" pitchFamily="49" charset="-122"/>
              </a:rPr>
              <a:t>.</a:t>
            </a:r>
            <a:r>
              <a:rPr lang="zh-CN" altLang="en-US" sz="2000" b="1" kern="1200" baseline="0">
                <a:latin typeface="黑体" panose="02010609060101010101" pitchFamily="49" charset="-122"/>
                <a:ea typeface="+mn-ea"/>
                <a:cs typeface="+mn-cs"/>
                <a:sym typeface="黑体" panose="02010609060101010101" pitchFamily="49" charset="-122"/>
              </a:rPr>
              <a:t>课堂</a:t>
            </a:r>
            <a:endParaRPr lang="zh-CN" altLang="en-US" sz="2000" b="1" kern="1200" baseline="0">
              <a:latin typeface="黑体" panose="02010609060101010101" pitchFamily="49" charset="-122"/>
              <a:ea typeface="+mn-ea"/>
              <a:cs typeface="+mn-cs"/>
              <a:sym typeface="黑体" panose="02010609060101010101" pitchFamily="49" charset="-122"/>
            </a:endParaRPr>
          </a:p>
          <a:p>
            <a:pPr marL="0" indent="0" algn="just" defTabSz="685800" fontAlgn="base">
              <a:lnSpc>
                <a:spcPts val="3000"/>
              </a:lnSpc>
              <a:spcBef>
                <a:spcPts val="100"/>
              </a:spcBef>
              <a:spcAft>
                <a:spcPct val="0"/>
              </a:spcAft>
              <a:buNone/>
            </a:pPr>
            <a:r>
              <a:rPr lang="zh-CN" altLang="en-US" b="1" kern="1200" baseline="0">
                <a:latin typeface="宋体" panose="02010600030101010101" pitchFamily="2" charset="-122"/>
                <a:ea typeface="宋体" panose="02010600030101010101" pitchFamily="2" charset="-122"/>
                <a:cs typeface="+mn-cs"/>
              </a:rPr>
              <a:t>    教学领域所有改革措施的唯一指向是学生，最终落实到课堂（广义的课堂），让每一个学生受益。对于职业院校而言，由学情实际和实践教学特质所决定，深入开展课堂革命比其他类型的学校更为紧迫，空间更为广阔。</a:t>
            </a:r>
            <a:endParaRPr lang="zh-CN" altLang="en-US" b="1" kern="1200" baseline="0">
              <a:latin typeface="宋体" panose="02010600030101010101" pitchFamily="2" charset="-122"/>
              <a:ea typeface="宋体" panose="02010600030101010101" pitchFamily="2" charset="-122"/>
              <a:cs typeface="+mn-cs"/>
            </a:endParaRPr>
          </a:p>
          <a:p>
            <a:pPr marL="0" indent="0" algn="just" defTabSz="685800" fontAlgn="base">
              <a:lnSpc>
                <a:spcPts val="3000"/>
              </a:lnSpc>
              <a:spcBef>
                <a:spcPts val="100"/>
              </a:spcBef>
              <a:spcAft>
                <a:spcPct val="0"/>
              </a:spcAft>
              <a:buNone/>
            </a:pPr>
            <a:r>
              <a:rPr lang="zh-CN" altLang="en-US" b="1" kern="1200" baseline="0">
                <a:latin typeface="宋体" panose="02010600030101010101" pitchFamily="2" charset="-122"/>
                <a:ea typeface="宋体" panose="02010600030101010101" pitchFamily="2" charset="-122"/>
                <a:cs typeface="+mn-cs"/>
              </a:rPr>
              <a:t>    ——</a:t>
            </a:r>
            <a:r>
              <a:rPr lang="zh-CN" altLang="en-US" b="1" kern="1200" baseline="0">
                <a:solidFill>
                  <a:srgbClr val="FF0000"/>
                </a:solidFill>
                <a:latin typeface="宋体" panose="02010600030101010101" pitchFamily="2" charset="-122"/>
                <a:ea typeface="宋体" panose="02010600030101010101" pitchFamily="2" charset="-122"/>
                <a:cs typeface="+mn-cs"/>
              </a:rPr>
              <a:t>“适应‘互联网+职业教育’发展需求，运用现代信息技术改进教学方式方法，推进虚拟工厂等网络学习空间建设和普遍应用。”</a:t>
            </a:r>
            <a:endParaRPr lang="zh-CN" altLang="en-US" b="1" kern="1200" baseline="0">
              <a:solidFill>
                <a:srgbClr val="FF0000"/>
              </a:solidFill>
              <a:latin typeface="宋体" panose="02010600030101010101" pitchFamily="2" charset="-122"/>
              <a:ea typeface="宋体" panose="02010600030101010101" pitchFamily="2" charset="-122"/>
              <a:cs typeface="+mn-cs"/>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内容占位符 2"/>
          <p:cNvSpPr/>
          <p:nvPr>
            <p:ph idx="1"/>
          </p:nvPr>
        </p:nvSpPr>
        <p:spPr>
          <a:xfrm>
            <a:off x="768350" y="835025"/>
            <a:ext cx="7693025" cy="3925888"/>
          </a:xfrm>
          <a:noFill/>
          <a:ln>
            <a:noFill/>
          </a:ln>
        </p:spPr>
        <p:txBody>
          <a:bodyPr lIns="90000" tIns="46800" rIns="90000" bIns="46800" anchor="t"/>
          <a:p>
            <a:pPr marL="0" indent="0" defTabSz="685800" fontAlgn="base">
              <a:lnSpc>
                <a:spcPts val="2200"/>
              </a:lnSpc>
              <a:spcBef>
                <a:spcPts val="100"/>
              </a:spcBef>
              <a:spcAft>
                <a:spcPct val="0"/>
              </a:spcAft>
              <a:buClrTx/>
              <a:buSzTx/>
              <a:buNone/>
            </a:pPr>
            <a:r>
              <a:rPr lang="en-US" altLang="zh-CN" b="1" kern="1200" baseline="0">
                <a:latin typeface="黑体" panose="02010609060101010101" pitchFamily="49" charset="-122"/>
                <a:ea typeface="+mn-ea"/>
                <a:cs typeface="+mn-cs"/>
              </a:rPr>
              <a:t>    </a:t>
            </a:r>
            <a:r>
              <a:rPr lang="zh-CN" altLang="en-US" b="1" kern="1200" baseline="0">
                <a:latin typeface="黑体" panose="02010609060101010101" pitchFamily="49" charset="-122"/>
                <a:ea typeface="+mn-ea"/>
                <a:cs typeface="+mn-cs"/>
              </a:rPr>
              <a:t>5</a:t>
            </a:r>
            <a:r>
              <a:rPr lang="en-US" altLang="zh-CN" b="1" kern="1200" baseline="0">
                <a:latin typeface="黑体" panose="02010609060101010101" pitchFamily="49" charset="-122"/>
                <a:ea typeface="+mn-ea"/>
                <a:cs typeface="+mn-cs"/>
              </a:rPr>
              <a:t>.</a:t>
            </a:r>
            <a:r>
              <a:rPr lang="zh-CN" altLang="en-US" b="1" kern="1200" baseline="0">
                <a:latin typeface="黑体" panose="02010609060101010101" pitchFamily="49" charset="-122"/>
                <a:ea typeface="+mn-ea"/>
                <a:cs typeface="+mn-cs"/>
              </a:rPr>
              <a:t>顶岗实习</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宋体" panose="02010600030101010101" pitchFamily="2" charset="-122"/>
                <a:ea typeface="宋体" panose="02010600030101010101" pitchFamily="2" charset="-122"/>
                <a:cs typeface="+mn-cs"/>
              </a:rPr>
              <a:t>    严格执行有关规定，下大力气实现高质量顶岗实习。</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en-US" altLang="zh-CN" b="1" kern="1200" baseline="0">
                <a:latin typeface="宋体" panose="02010600030101010101" pitchFamily="2" charset="-122"/>
                <a:ea typeface="宋体" panose="02010600030101010101" pitchFamily="2" charset="-122"/>
                <a:cs typeface="+mn-cs"/>
              </a:rPr>
              <a:t>    —— </a:t>
            </a:r>
            <a:r>
              <a:rPr lang="zh-CN" altLang="en-US" b="1" kern="1200" baseline="0">
                <a:latin typeface="宋体" panose="02010600030101010101" pitchFamily="2" charset="-122"/>
                <a:ea typeface="宋体" panose="02010600030101010101" pitchFamily="2" charset="-122"/>
                <a:cs typeface="+mn-cs"/>
              </a:rPr>
              <a:t>切实加强学校层面对顶岗实习的统筹管理</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en-US" altLang="zh-CN" b="1" kern="1200" baseline="0">
                <a:latin typeface="宋体" panose="02010600030101010101" pitchFamily="2" charset="-122"/>
                <a:ea typeface="宋体" panose="02010600030101010101" pitchFamily="2" charset="-122"/>
                <a:cs typeface="+mn-cs"/>
              </a:rPr>
              <a:t>    —— </a:t>
            </a:r>
            <a:r>
              <a:rPr lang="zh-CN" altLang="en-US" b="1" kern="1200" baseline="0">
                <a:latin typeface="宋体" panose="02010600030101010101" pitchFamily="2" charset="-122"/>
                <a:ea typeface="宋体" panose="02010600030101010101" pitchFamily="2" charset="-122"/>
                <a:cs typeface="+mn-cs"/>
              </a:rPr>
              <a:t>选择高品质现代化企业，提高专业对口率</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en-US" altLang="zh-CN" b="1" kern="1200" baseline="0">
                <a:latin typeface="宋体" panose="02010600030101010101" pitchFamily="2" charset="-122"/>
                <a:ea typeface="宋体" panose="02010600030101010101" pitchFamily="2" charset="-122"/>
                <a:cs typeface="+mn-cs"/>
              </a:rPr>
              <a:t>    —— </a:t>
            </a:r>
            <a:r>
              <a:rPr lang="zh-CN" altLang="en-US" b="1" kern="1200" baseline="0">
                <a:latin typeface="宋体" panose="02010600030101010101" pitchFamily="2" charset="-122"/>
                <a:ea typeface="宋体" panose="02010600030101010101" pitchFamily="2" charset="-122"/>
                <a:cs typeface="+mn-cs"/>
              </a:rPr>
              <a:t>把顶岗实习作为重要的教学环节，进行任务化的实习设计和考核</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黑体" panose="02010609060101010101" pitchFamily="49" charset="-122"/>
                <a:ea typeface="+mn-ea"/>
                <a:cs typeface="+mn-cs"/>
              </a:rPr>
              <a:t>    6</a:t>
            </a:r>
            <a:r>
              <a:rPr lang="en-US" altLang="zh-CN" b="1" kern="1200" baseline="0">
                <a:latin typeface="黑体" panose="02010609060101010101" pitchFamily="49" charset="-122"/>
                <a:ea typeface="+mn-ea"/>
                <a:cs typeface="+mn-cs"/>
              </a:rPr>
              <a:t>.</a:t>
            </a:r>
            <a:r>
              <a:rPr lang="zh-CN" altLang="en-US" b="1" kern="1200" baseline="0">
                <a:latin typeface="黑体" panose="02010609060101010101" pitchFamily="49" charset="-122"/>
                <a:ea typeface="+mn-ea"/>
                <a:cs typeface="+mn-cs"/>
              </a:rPr>
              <a:t>企业实践</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宋体" panose="02010600030101010101" pitchFamily="2" charset="-122"/>
                <a:ea typeface="宋体" panose="02010600030101010101" pitchFamily="2" charset="-122"/>
                <a:cs typeface="+mn-cs"/>
              </a:rPr>
              <a:t>    企业实践既是提高教师实践能力的最为有效的途径，也是增强</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宋体" panose="02010600030101010101" pitchFamily="2" charset="-122"/>
                <a:ea typeface="宋体" panose="02010600030101010101" pitchFamily="2" charset="-122"/>
                <a:cs typeface="+mn-cs"/>
              </a:rPr>
              <a:t>教师教学改革主动性、积极性、紧迫感的最为有效的途径。</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宋体" panose="02010600030101010101" pitchFamily="2" charset="-122"/>
                <a:ea typeface="宋体" panose="02010600030101010101" pitchFamily="2" charset="-122"/>
                <a:cs typeface="+mn-cs"/>
              </a:rPr>
              <a:t>    </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宋体" panose="02010600030101010101" pitchFamily="2" charset="-122"/>
                <a:ea typeface="宋体" panose="02010600030101010101" pitchFamily="2" charset="-122"/>
                <a:cs typeface="+mn-cs"/>
              </a:rPr>
              <a:t>    教学领域的创新：一方面要充分发挥系部和教师的主观能动性，扩大教学单位在教学组织运行上的自主权；鼓励系部和广大教师改革创新；另一方面教学领域的改革创新必须是有计划、有组织的，不能成为分散的个人行为。</a:t>
            </a:r>
            <a:endParaRPr lang="zh-CN" altLang="en-US" b="1" kern="1200" baseline="0">
              <a:latin typeface="宋体" panose="02010600030101010101" pitchFamily="2" charset="-122"/>
              <a:ea typeface="宋体" panose="02010600030101010101" pitchFamily="2" charset="-122"/>
              <a:cs typeface="+mn-cs"/>
            </a:endParaRPr>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文本框 15"/>
          <p:cNvSpPr txBox="1"/>
          <p:nvPr>
            <p:custDataLst>
              <p:tags r:id="rId1"/>
            </p:custDataLst>
          </p:nvPr>
        </p:nvSpPr>
        <p:spPr>
          <a:xfrm>
            <a:off x="3722688" y="1704975"/>
            <a:ext cx="5365750" cy="1322388"/>
          </a:xfrm>
          <a:prstGeom prst="rect">
            <a:avLst/>
          </a:prstGeom>
          <a:noFill/>
          <a:ln w="9525">
            <a:noFill/>
          </a:ln>
        </p:spPr>
        <p:txBody>
          <a:bodyPr lIns="67500" tIns="35100" rIns="67500" bIns="35100" anchor="b"/>
          <a:p>
            <a:pPr algn="just">
              <a:lnSpc>
                <a:spcPts val="2400"/>
              </a:lnSpc>
            </a:pPr>
            <a:r>
              <a:rPr lang="en-US" altLang="zh-CN" b="1">
                <a:solidFill>
                  <a:schemeClr val="tx2"/>
                </a:solidFill>
                <a:latin typeface="Arial" panose="020B0604020202020204" pitchFamily="34" charset="0"/>
                <a:ea typeface="黑体" panose="02010609060101010101" pitchFamily="49" charset="-122"/>
              </a:rPr>
              <a:t>伴随着我国经济进入高品质发展的新阶段，高等职业教育进入了高质量发展的新时期，只有以改革破解发展难题、以创新激发动力活力，才能适应时代要求，在激烈的竞争中突出重围、异军突起。</a:t>
            </a:r>
            <a:endParaRPr lang="en-US" altLang="zh-CN" b="1">
              <a:solidFill>
                <a:schemeClr val="tx2"/>
              </a:solidFill>
              <a:latin typeface="Arial" panose="020B0604020202020204" pitchFamily="34" charset="0"/>
              <a:ea typeface="黑体" panose="02010609060101010101" pitchFamily="49" charset="-122"/>
            </a:endParaRPr>
          </a:p>
        </p:txBody>
      </p:sp>
      <p:sp>
        <p:nvSpPr>
          <p:cNvPr id="18" name="文本框 17"/>
          <p:cNvSpPr txBox="1"/>
          <p:nvPr>
            <p:custDataLst>
              <p:tags r:id="rId2"/>
            </p:custDataLst>
          </p:nvPr>
        </p:nvSpPr>
        <p:spPr>
          <a:xfrm>
            <a:off x="196850" y="1978025"/>
            <a:ext cx="2862263" cy="863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ctr" anchorCtr="0" forceAA="0" compatLnSpc="1">
            <a:normAutofit/>
          </a:bodyPr>
          <a:lstStyle>
            <a:defPPr>
              <a:defRPr lang="zh-CN"/>
            </a:defPPr>
            <a:lvl1pPr algn="ctr">
              <a:defRPr sz="660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base"/>
            <a:r>
              <a:rPr lang="zh-CN" altLang="en-US" sz="4950" strike="noStrike" noProof="1" smtClean="0"/>
              <a:t>结束语：</a:t>
            </a:r>
            <a:endParaRPr lang="zh-CN" altLang="en-US" sz="4950" strike="noStrike" noProof="1" smtClean="0"/>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任意多边形 2"/>
          <p:cNvSpPr/>
          <p:nvPr>
            <p:custDataLst>
              <p:tags r:id="rId1"/>
            </p:custDataLst>
          </p:nvPr>
        </p:nvSpPr>
        <p:spPr>
          <a:xfrm>
            <a:off x="1130300" y="1235075"/>
            <a:ext cx="6769100" cy="555625"/>
          </a:xfrm>
          <a:custGeom>
            <a:avLst/>
            <a:gdLst>
              <a:gd name="connsiteX0" fmla="*/ 281176 w 3609486"/>
              <a:gd name="connsiteY0" fmla="*/ 0 h 552450"/>
              <a:gd name="connsiteX1" fmla="*/ 3609486 w 3609486"/>
              <a:gd name="connsiteY1" fmla="*/ 0 h 552450"/>
              <a:gd name="connsiteX2" fmla="*/ 3326729 w 3609486"/>
              <a:gd name="connsiteY2" fmla="*/ 552450 h 552450"/>
              <a:gd name="connsiteX3" fmla="*/ 0 w 3609486"/>
              <a:gd name="connsiteY3" fmla="*/ 552450 h 552450"/>
              <a:gd name="connsiteX4" fmla="*/ 0 w 3609486"/>
              <a:gd name="connsiteY4" fmla="*/ 549363 h 552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486" h="552450">
                <a:moveTo>
                  <a:pt x="281176" y="0"/>
                </a:moveTo>
                <a:lnTo>
                  <a:pt x="3609486" y="0"/>
                </a:lnTo>
                <a:lnTo>
                  <a:pt x="3326729" y="552450"/>
                </a:lnTo>
                <a:lnTo>
                  <a:pt x="0" y="552450"/>
                </a:lnTo>
                <a:lnTo>
                  <a:pt x="0" y="549363"/>
                </a:lnTo>
                <a:close/>
              </a:path>
            </a:pathLst>
          </a:custGeom>
          <a:ln w="12700" cmpd="sng">
            <a:solidFill>
              <a:schemeClr val="accent1">
                <a:shade val="5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121521" tIns="26329" rIns="121521" bIns="26329" numCol="1" spcCol="0" rtlCol="0" fromWordArt="0" anchor="ctr" anchorCtr="1" forceAA="0" compatLnSpc="1">
            <a:noAutofit/>
          </a:bodyPr>
          <a:p>
            <a:pPr algn="just" fontAlgn="base"/>
            <a:r>
              <a:rPr lang="en-US" altLang="zh-CN" sz="2000" b="1" strike="noStrike" noProof="1" smtClean="0">
                <a:solidFill>
                  <a:schemeClr val="bg1"/>
                </a:solidFill>
                <a:latin typeface="宋体" panose="02010600030101010101" pitchFamily="2" charset="-122"/>
                <a:sym typeface="Arial" panose="020B0604020202020204" pitchFamily="34" charset="0"/>
              </a:rPr>
              <a:t>一、职业教育面临前所未有的大好形势</a:t>
            </a:r>
            <a:endParaRPr lang="en-US" altLang="zh-CN" sz="2000" b="1" strike="noStrike" noProof="1" smtClean="0">
              <a:solidFill>
                <a:schemeClr val="bg1"/>
              </a:solidFill>
              <a:latin typeface="宋体" panose="02010600030101010101" pitchFamily="2" charset="-122"/>
              <a:sym typeface="Arial" panose="020B0604020202020204" pitchFamily="34" charset="0"/>
            </a:endParaRPr>
          </a:p>
        </p:txBody>
      </p:sp>
      <p:sp>
        <p:nvSpPr>
          <p:cNvPr id="5" name="任意多边形 4"/>
          <p:cNvSpPr/>
          <p:nvPr>
            <p:custDataLst>
              <p:tags r:id="rId2"/>
            </p:custDataLst>
          </p:nvPr>
        </p:nvSpPr>
        <p:spPr>
          <a:xfrm>
            <a:off x="942975" y="2019300"/>
            <a:ext cx="6351588" cy="555625"/>
          </a:xfrm>
          <a:custGeom>
            <a:avLst/>
            <a:gdLst>
              <a:gd name="connsiteX0" fmla="*/ 281176 w 3609486"/>
              <a:gd name="connsiteY0" fmla="*/ 0 h 552450"/>
              <a:gd name="connsiteX1" fmla="*/ 3609486 w 3609486"/>
              <a:gd name="connsiteY1" fmla="*/ 0 h 552450"/>
              <a:gd name="connsiteX2" fmla="*/ 3326729 w 3609486"/>
              <a:gd name="connsiteY2" fmla="*/ 552450 h 552450"/>
              <a:gd name="connsiteX3" fmla="*/ 0 w 3609486"/>
              <a:gd name="connsiteY3" fmla="*/ 552450 h 552450"/>
              <a:gd name="connsiteX4" fmla="*/ 0 w 3609486"/>
              <a:gd name="connsiteY4" fmla="*/ 549363 h 552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486" h="552450">
                <a:moveTo>
                  <a:pt x="281176" y="0"/>
                </a:moveTo>
                <a:lnTo>
                  <a:pt x="3609486" y="0"/>
                </a:lnTo>
                <a:lnTo>
                  <a:pt x="3326729" y="552450"/>
                </a:lnTo>
                <a:lnTo>
                  <a:pt x="0" y="552450"/>
                </a:lnTo>
                <a:lnTo>
                  <a:pt x="0" y="549363"/>
                </a:lnTo>
                <a:close/>
              </a:path>
            </a:pathLst>
          </a:custGeom>
          <a:ln w="12700" cmpd="sng">
            <a:solidFill>
              <a:schemeClr val="accent1">
                <a:shade val="5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121521" tIns="26329" rIns="121521" bIns="26329" numCol="1" spcCol="0" rtlCol="0" fromWordArt="0" anchor="ctr" anchorCtr="1" forceAA="0" compatLnSpc="1">
            <a:no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fontAlgn="base"/>
            <a:r>
              <a:rPr lang="en-US" altLang="zh-CN" sz="2000" b="1" strike="noStrike" noProof="1" err="1">
                <a:solidFill>
                  <a:schemeClr val="bg1"/>
                </a:solidFill>
                <a:latin typeface="宋体" panose="02010600030101010101" pitchFamily="2" charset="-122"/>
                <a:ea typeface="黑体" panose="02010609060101010101" pitchFamily="49" charset="-122"/>
                <a:sym typeface="Arial" panose="020B0604020202020204" pitchFamily="34" charset="0"/>
              </a:rPr>
              <a:t>二、高职</a:t>
            </a:r>
            <a:r>
              <a:rPr lang="zh-CN" altLang="en-US" sz="2000" b="1" strike="noStrike" noProof="1" dirty="0">
                <a:solidFill>
                  <a:schemeClr val="bg1"/>
                </a:solidFill>
                <a:latin typeface="宋体" panose="02010600030101010101" pitchFamily="2" charset="-122"/>
                <a:ea typeface="黑体" panose="02010609060101010101" pitchFamily="49" charset="-122"/>
                <a:sym typeface="Arial" panose="020B0604020202020204" pitchFamily="34" charset="0"/>
              </a:rPr>
              <a:t>教育的阶段性特征分析</a:t>
            </a:r>
            <a:endParaRPr lang="zh-CN" altLang="en-US" sz="2000" b="1" strike="noStrike" noProof="1" dirty="0">
              <a:solidFill>
                <a:schemeClr val="bg1"/>
              </a:solidFill>
              <a:latin typeface="宋体" panose="02010600030101010101" pitchFamily="2" charset="-122"/>
              <a:ea typeface="黑体" panose="02010609060101010101" pitchFamily="49" charset="-122"/>
              <a:sym typeface="Arial" panose="020B0604020202020204" pitchFamily="34" charset="0"/>
            </a:endParaRPr>
          </a:p>
        </p:txBody>
      </p:sp>
      <p:sp>
        <p:nvSpPr>
          <p:cNvPr id="9" name="任意多边形 8"/>
          <p:cNvSpPr/>
          <p:nvPr>
            <p:custDataLst>
              <p:tags r:id="rId3"/>
            </p:custDataLst>
          </p:nvPr>
        </p:nvSpPr>
        <p:spPr>
          <a:xfrm>
            <a:off x="1536700" y="2806700"/>
            <a:ext cx="6657975" cy="555625"/>
          </a:xfrm>
          <a:custGeom>
            <a:avLst/>
            <a:gdLst>
              <a:gd name="connsiteX0" fmla="*/ 281176 w 3609486"/>
              <a:gd name="connsiteY0" fmla="*/ 0 h 552450"/>
              <a:gd name="connsiteX1" fmla="*/ 3609486 w 3609486"/>
              <a:gd name="connsiteY1" fmla="*/ 0 h 552450"/>
              <a:gd name="connsiteX2" fmla="*/ 3326729 w 3609486"/>
              <a:gd name="connsiteY2" fmla="*/ 552450 h 552450"/>
              <a:gd name="connsiteX3" fmla="*/ 0 w 3609486"/>
              <a:gd name="connsiteY3" fmla="*/ 552450 h 552450"/>
              <a:gd name="connsiteX4" fmla="*/ 0 w 3609486"/>
              <a:gd name="connsiteY4" fmla="*/ 549363 h 552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486" h="552450">
                <a:moveTo>
                  <a:pt x="281176" y="0"/>
                </a:moveTo>
                <a:lnTo>
                  <a:pt x="3609486" y="0"/>
                </a:lnTo>
                <a:lnTo>
                  <a:pt x="3326729" y="552450"/>
                </a:lnTo>
                <a:lnTo>
                  <a:pt x="0" y="552450"/>
                </a:lnTo>
                <a:lnTo>
                  <a:pt x="0" y="549363"/>
                </a:lnTo>
                <a:close/>
              </a:path>
            </a:pathLst>
          </a:custGeom>
          <a:ln w="12700" cmpd="sng">
            <a:solidFill>
              <a:schemeClr val="accent1">
                <a:shade val="5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121521" tIns="26329" rIns="121521" bIns="26329" numCol="1" spcCol="0" rtlCol="0" fromWordArt="0" anchor="ctr" anchorCtr="1" forceAA="0" compatLnSpc="1">
            <a:no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fontAlgn="base"/>
            <a:r>
              <a:rPr lang="en-US" altLang="zh-CN" sz="2000" b="1" strike="noStrike" noProof="1" err="1">
                <a:solidFill>
                  <a:schemeClr val="bg1"/>
                </a:solidFill>
                <a:latin typeface="宋体" panose="02010600030101010101" pitchFamily="2" charset="-122"/>
                <a:ea typeface="黑体" panose="02010609060101010101" pitchFamily="49" charset="-122"/>
                <a:sym typeface="Arial" panose="020B0604020202020204" pitchFamily="34" charset="0"/>
              </a:rPr>
              <a:t>三、高职</a:t>
            </a:r>
            <a:r>
              <a:rPr lang="zh-CN" altLang="en-US" sz="2000" b="1" strike="noStrike" noProof="1" dirty="0">
                <a:solidFill>
                  <a:schemeClr val="bg1"/>
                </a:solidFill>
                <a:latin typeface="宋体" panose="02010600030101010101" pitchFamily="2" charset="-122"/>
                <a:ea typeface="黑体" panose="02010609060101010101" pitchFamily="49" charset="-122"/>
                <a:sym typeface="Arial" panose="020B0604020202020204" pitchFamily="34" charset="0"/>
              </a:rPr>
              <a:t>院校深化改革的重点领域和关键环节</a:t>
            </a:r>
            <a:endParaRPr lang="zh-CN" altLang="en-US" sz="2000" b="1" strike="noStrike" noProof="1" dirty="0">
              <a:solidFill>
                <a:schemeClr val="bg1"/>
              </a:solidFill>
              <a:latin typeface="宋体" panose="02010600030101010101" pitchFamily="2" charset="-122"/>
              <a:ea typeface="黑体" panose="02010609060101010101" pitchFamily="49" charset="-122"/>
              <a:sym typeface="Arial" panose="020B0604020202020204" pitchFamily="34" charset="0"/>
            </a:endParaRPr>
          </a:p>
        </p:txBody>
      </p:sp>
      <p:sp>
        <p:nvSpPr>
          <p:cNvPr id="11" name="任意多边形 10"/>
          <p:cNvSpPr/>
          <p:nvPr>
            <p:custDataLst>
              <p:tags r:id="rId4"/>
            </p:custDataLst>
          </p:nvPr>
        </p:nvSpPr>
        <p:spPr>
          <a:xfrm>
            <a:off x="1181100" y="3595688"/>
            <a:ext cx="6334125" cy="554038"/>
          </a:xfrm>
          <a:custGeom>
            <a:avLst/>
            <a:gdLst>
              <a:gd name="connsiteX0" fmla="*/ 281176 w 3609486"/>
              <a:gd name="connsiteY0" fmla="*/ 0 h 552450"/>
              <a:gd name="connsiteX1" fmla="*/ 3609486 w 3609486"/>
              <a:gd name="connsiteY1" fmla="*/ 0 h 552450"/>
              <a:gd name="connsiteX2" fmla="*/ 3326729 w 3609486"/>
              <a:gd name="connsiteY2" fmla="*/ 552450 h 552450"/>
              <a:gd name="connsiteX3" fmla="*/ 0 w 3609486"/>
              <a:gd name="connsiteY3" fmla="*/ 552450 h 552450"/>
              <a:gd name="connsiteX4" fmla="*/ 0 w 3609486"/>
              <a:gd name="connsiteY4" fmla="*/ 549363 h 552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486" h="552450">
                <a:moveTo>
                  <a:pt x="281176" y="0"/>
                </a:moveTo>
                <a:lnTo>
                  <a:pt x="3609486" y="0"/>
                </a:lnTo>
                <a:lnTo>
                  <a:pt x="3326729" y="552450"/>
                </a:lnTo>
                <a:lnTo>
                  <a:pt x="0" y="552450"/>
                </a:lnTo>
                <a:lnTo>
                  <a:pt x="0" y="549363"/>
                </a:lnTo>
                <a:close/>
              </a:path>
            </a:pathLst>
          </a:custGeom>
          <a:ln w="12700" cmpd="sng">
            <a:solidFill>
              <a:schemeClr val="accent1">
                <a:shade val="5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121521" tIns="26329" rIns="121521" bIns="26329" numCol="1" spcCol="0" rtlCol="0" fromWordArt="0" anchor="ctr" anchorCtr="1" forceAA="0" compatLnSpc="1">
            <a:noAutofit/>
          </a:bodyPr>
          <a:p>
            <a:pPr algn="ctr" fontAlgn="base"/>
            <a:r>
              <a:rPr lang="en-US" altLang="zh-CN" sz="2000" b="1" strike="noStrike" noProof="1" smtClean="0">
                <a:solidFill>
                  <a:schemeClr val="bg1"/>
                </a:solidFill>
                <a:latin typeface="宋体" panose="02010600030101010101" pitchFamily="2" charset="-122"/>
                <a:sym typeface="Arial" panose="020B0604020202020204" pitchFamily="34" charset="0"/>
              </a:rPr>
              <a:t>四、高职院校创新发展的路径和方法</a:t>
            </a:r>
            <a:endParaRPr lang="en-US" altLang="zh-CN" sz="2000" b="1" strike="noStrike" noProof="1" smtClean="0">
              <a:solidFill>
                <a:schemeClr val="bg1"/>
              </a:solidFill>
              <a:latin typeface="宋体" panose="02010600030101010101" pitchFamily="2" charset="-122"/>
              <a:sym typeface="Arial" panose="020B0604020202020204" pitchFamily="34" charset="0"/>
            </a:endParaRPr>
          </a:p>
        </p:txBody>
      </p:sp>
    </p:spTree>
    <p:custDataLst>
      <p:tags r:id="rId5"/>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 name="等腰三角形 26"/>
          <p:cNvSpPr/>
          <p:nvPr>
            <p:custDataLst>
              <p:tags r:id="rId1"/>
            </p:custDataLst>
          </p:nvPr>
        </p:nvSpPr>
        <p:spPr>
          <a:xfrm rot="5400000">
            <a:off x="265113" y="3103563"/>
            <a:ext cx="531813" cy="601663"/>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1" fmla="*/ 0 w 1736869"/>
              <a:gd name="connsiteY0-2" fmla="*/ 1037474 h 1037474"/>
              <a:gd name="connsiteX1-3" fmla="*/ 601735 w 1736869"/>
              <a:gd name="connsiteY1-4" fmla="*/ 0 h 1037474"/>
              <a:gd name="connsiteX2-5" fmla="*/ 1736869 w 1736869"/>
              <a:gd name="connsiteY2-6" fmla="*/ 294524 h 1037474"/>
              <a:gd name="connsiteX3-7" fmla="*/ 0 w 1736869"/>
              <a:gd name="connsiteY3-8" fmla="*/ 1037474 h 1037474"/>
              <a:gd name="connsiteX0-9" fmla="*/ 369815 w 1135134"/>
              <a:gd name="connsiteY0-10" fmla="*/ 675524 h 675524"/>
              <a:gd name="connsiteX1-11" fmla="*/ 0 w 1135134"/>
              <a:gd name="connsiteY1-12" fmla="*/ 0 h 675524"/>
              <a:gd name="connsiteX2-13" fmla="*/ 1135134 w 1135134"/>
              <a:gd name="connsiteY2-14" fmla="*/ 294524 h 675524"/>
              <a:gd name="connsiteX3-15" fmla="*/ 369815 w 1135134"/>
              <a:gd name="connsiteY3-16" fmla="*/ 675524 h 675524"/>
              <a:gd name="connsiteX0-17" fmla="*/ 369815 w 1135134"/>
              <a:gd name="connsiteY0-18" fmla="*/ 675524 h 675524"/>
              <a:gd name="connsiteX1-19" fmla="*/ 0 w 1135134"/>
              <a:gd name="connsiteY1-20" fmla="*/ 0 h 675524"/>
              <a:gd name="connsiteX2-21" fmla="*/ 1135134 w 1135134"/>
              <a:gd name="connsiteY2-22" fmla="*/ 391312 h 675524"/>
              <a:gd name="connsiteX3-23" fmla="*/ 369815 w 1135134"/>
              <a:gd name="connsiteY3-24" fmla="*/ 675524 h 675524"/>
              <a:gd name="connsiteX0-25" fmla="*/ 369815 w 1199659"/>
              <a:gd name="connsiteY0-26" fmla="*/ 675524 h 1359189"/>
              <a:gd name="connsiteX1-27" fmla="*/ 0 w 1199659"/>
              <a:gd name="connsiteY1-28" fmla="*/ 0 h 1359189"/>
              <a:gd name="connsiteX2-29" fmla="*/ 1199659 w 1199659"/>
              <a:gd name="connsiteY2-30" fmla="*/ 1359189 h 1359189"/>
              <a:gd name="connsiteX3-31" fmla="*/ 369815 w 1199659"/>
              <a:gd name="connsiteY3-32" fmla="*/ 675524 h 1359189"/>
            </a:gdLst>
            <a:ahLst/>
            <a:cxnLst>
              <a:cxn ang="0">
                <a:pos x="connsiteX0-1" y="connsiteY0-2"/>
              </a:cxn>
              <a:cxn ang="0">
                <a:pos x="connsiteX1-3" y="connsiteY1-4"/>
              </a:cxn>
              <a:cxn ang="0">
                <a:pos x="connsiteX2-5" y="connsiteY2-6"/>
              </a:cxn>
              <a:cxn ang="0">
                <a:pos x="connsiteX3-7" y="connsiteY3-8"/>
              </a:cxn>
            </a:cxnLst>
            <a:rect l="l" t="t" r="r" b="b"/>
            <a:pathLst>
              <a:path w="1199659" h="1359189">
                <a:moveTo>
                  <a:pt x="369815" y="675524"/>
                </a:moveTo>
                <a:lnTo>
                  <a:pt x="0" y="0"/>
                </a:lnTo>
                <a:lnTo>
                  <a:pt x="1199659" y="1359189"/>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a:p>
        </p:txBody>
      </p:sp>
      <p:sp>
        <p:nvSpPr>
          <p:cNvPr id="72706" name="标题 2"/>
          <p:cNvSpPr>
            <a:spLocks noGrp="1"/>
          </p:cNvSpPr>
          <p:nvPr>
            <p:ph type="ctrTitle" hasCustomPrompt="1"/>
            <p:custDataLst>
              <p:tags r:id="rId2"/>
            </p:custDataLst>
          </p:nvPr>
        </p:nvSpPr>
        <p:spPr>
          <a:xfrm>
            <a:off x="1428750" y="1778000"/>
            <a:ext cx="6535738" cy="865188"/>
          </a:xfrm>
          <a:ln/>
        </p:spPr>
        <p:txBody>
          <a:bodyPr vert="horz" lIns="90000" tIns="46800" rIns="90000" bIns="46800" anchor="b"/>
          <a:p>
            <a:pPr algn="ctr" defTabSz="685800">
              <a:buClrTx/>
              <a:buSzTx/>
              <a:buFontTx/>
            </a:pPr>
            <a:r>
              <a:rPr lang="zh-CN" altLang="en-US" sz="5400" kern="1200">
                <a:latin typeface="+mj-lt"/>
                <a:ea typeface="+mj-ea"/>
                <a:cs typeface="+mj-cs"/>
              </a:rPr>
              <a:t>谢  谢 ！</a:t>
            </a:r>
            <a:endParaRPr lang="zh-CN" altLang="en-US" sz="5400" kern="1200">
              <a:latin typeface="+mj-lt"/>
              <a:ea typeface="+mj-ea"/>
              <a:cs typeface="+mj-cs"/>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custDataLst>
              <p:tags r:id="rId1"/>
            </p:custDataLst>
          </p:nvPr>
        </p:nvSpPr>
        <p:spPr>
          <a:xfrm>
            <a:off x="628650" y="298450"/>
            <a:ext cx="7886700" cy="993775"/>
          </a:xfrm>
        </p:spPr>
        <p:txBody>
          <a:bodyPr vert="horz" wrap="square" lIns="51443" tIns="25721" rIns="51443" bIns="25721" rtlCol="0" anchor="ctr">
            <a:normAutofit/>
          </a:bodyPr>
          <a:lstStyle/>
          <a:p>
            <a:pPr marL="0" marR="0" indent="0" algn="l" defTabSz="685800" rtl="0" eaLnBrk="1" fontAlgn="auto" latinLnBrk="0" hangingPunct="1">
              <a:lnSpc>
                <a:spcPct val="90000"/>
              </a:lnSpc>
              <a:spcBef>
                <a:spcPct val="0"/>
              </a:spcBef>
              <a:spcAft>
                <a:spcPct val="0"/>
              </a:spcAft>
              <a:buClrTx/>
              <a:buSzTx/>
              <a:buFontTx/>
              <a:buNone/>
            </a:pPr>
            <a:r>
              <a:rPr kumimoji="0" lang="en-US" altLang="zh-CN" sz="3300" b="0" i="0" u="none" strike="noStrike" kern="1200" cap="none" spc="0" normalizeH="0" baseline="0" noProof="1" dirty="0">
                <a:solidFill>
                  <a:schemeClr val="tx1"/>
                </a:solidFill>
                <a:latin typeface="+mj-lt"/>
                <a:ea typeface="+mj-ea"/>
                <a:cs typeface="+mj-cs"/>
              </a:rPr>
              <a:t>    </a:t>
            </a:r>
            <a:r>
              <a:rPr kumimoji="0" lang="zh-CN" altLang="en-US" sz="2800" b="0" i="0" u="none" strike="noStrike" kern="1200" cap="none" spc="0" normalizeH="0" baseline="0" noProof="1" dirty="0">
                <a:solidFill>
                  <a:schemeClr val="accent2"/>
                </a:solidFill>
                <a:uFillTx/>
                <a:latin typeface="+mj-lt"/>
                <a:ea typeface="+mj-ea"/>
                <a:cs typeface="+mj-cs"/>
              </a:rPr>
              <a:t>一、职业教育面临前所未有的大好形势</a:t>
            </a:r>
            <a:endParaRPr kumimoji="0" lang="zh-CN" altLang="en-US" sz="2800" b="0" i="0" u="none" strike="noStrike" kern="1200" cap="none" spc="0" normalizeH="0" baseline="0" noProof="1" dirty="0">
              <a:solidFill>
                <a:schemeClr val="accent2"/>
              </a:solidFill>
              <a:uFillTx/>
              <a:latin typeface="+mj-lt"/>
              <a:ea typeface="+mj-ea"/>
              <a:cs typeface="+mj-cs"/>
            </a:endParaRPr>
          </a:p>
        </p:txBody>
      </p:sp>
      <p:sp>
        <p:nvSpPr>
          <p:cNvPr id="21506" name="内容占位符 2"/>
          <p:cNvSpPr>
            <a:spLocks noGrp="1"/>
          </p:cNvSpPr>
          <p:nvPr>
            <p:ph idx="1"/>
            <p:custDataLst>
              <p:tags r:id="rId2"/>
            </p:custDataLst>
          </p:nvPr>
        </p:nvSpPr>
        <p:spPr>
          <a:xfrm>
            <a:off x="874713" y="1379538"/>
            <a:ext cx="7640638" cy="3263900"/>
          </a:xfrm>
          <a:noFill/>
          <a:ln>
            <a:noFill/>
          </a:ln>
        </p:spPr>
        <p:txBody>
          <a:bodyPr lIns="90000" tIns="46800" rIns="90000" bIns="46800" anchor="t"/>
          <a:p>
            <a:pPr marL="0" marR="0" indent="0" algn="just" defTabSz="685800" rtl="0" eaLnBrk="1" fontAlgn="auto" latinLnBrk="0" hangingPunct="1">
              <a:lnSpc>
                <a:spcPts val="3000"/>
              </a:lnSpc>
              <a:spcBef>
                <a:spcPts val="7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mn-lt"/>
                <a:ea typeface="+mn-ea"/>
                <a:cs typeface="+mn-cs"/>
                <a:sym typeface="黑体" panose="02010609060101010101" pitchFamily="49" charset="-122"/>
              </a:rPr>
              <a:t>标志之一：重大政策密集出台</a:t>
            </a:r>
            <a:endParaRPr kumimoji="0" lang="zh-CN" altLang="en-US" sz="2100" b="0" i="0" u="none" strike="noStrike" kern="1200" cap="none" spc="0" normalizeH="0" baseline="0" noProof="1" dirty="0">
              <a:solidFill>
                <a:schemeClr val="tx1"/>
              </a:solidFill>
              <a:latin typeface="+mn-lt"/>
              <a:ea typeface="+mn-ea"/>
              <a:cs typeface="+mn-cs"/>
              <a:sym typeface="黑体" panose="02010609060101010101" pitchFamily="49" charset="-122"/>
            </a:endParaRPr>
          </a:p>
          <a:p>
            <a:pPr marL="171450" marR="0" indent="-171450" algn="just" defTabSz="685800" rtl="0" eaLnBrk="1" fontAlgn="auto" latinLnBrk="0" hangingPunct="1">
              <a:lnSpc>
                <a:spcPct val="90000"/>
              </a:lnSpc>
              <a:spcBef>
                <a:spcPts val="750"/>
              </a:spcBef>
              <a:spcAft>
                <a:spcPct val="0"/>
              </a:spcAft>
              <a:buClr>
                <a:srgbClr val="2683C6"/>
              </a:buClr>
              <a:buSzTx/>
              <a:buFont typeface="Wingdings" panose="05000000000000000000" charset="0"/>
              <a:buChar char="u"/>
            </a:pPr>
            <a:r>
              <a:rPr kumimoji="0" lang="en-US" altLang="zh-CN"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中国教育现代化2035》                          201</a:t>
            </a:r>
            <a:r>
              <a:rPr kumimoji="0" lang="en-US" altLang="zh-CN"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8</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年</a:t>
            </a:r>
            <a:r>
              <a:rPr kumimoji="0" lang="en-US" altLang="zh-CN"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12</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月</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endParaRPr>
          </a:p>
          <a:p>
            <a:pPr marL="0" marR="0" indent="0" algn="just" defTabSz="685800" rtl="0" eaLnBrk="1" fontAlgn="auto" latinLnBrk="0" hangingPunct="1">
              <a:lnSpc>
                <a:spcPct val="90000"/>
              </a:lnSpc>
              <a:spcBef>
                <a:spcPts val="750"/>
              </a:spcBef>
              <a:spcAft>
                <a:spcPct val="0"/>
              </a:spcAft>
              <a:buClrTx/>
              <a:buSzTx/>
              <a:buFont typeface="Arial" panose="020B0604020202020204" pitchFamily="34" charset="0"/>
              <a:buNone/>
            </a:pPr>
            <a:r>
              <a:rPr kumimoji="0" lang="en-US" altLang="zh-CN" sz="14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    </a:t>
            </a: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 </a:t>
            </a:r>
            <a:r>
              <a:rPr kumimoji="0" lang="zh-CN" alt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中  发【</a:t>
            </a: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2018</a:t>
            </a:r>
            <a:r>
              <a:rPr kumimoji="0" lang="zh-CN" alt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a:t>
            </a: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45</a:t>
            </a:r>
            <a:r>
              <a:rPr kumimoji="0" lang="zh-CN" alt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号</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endParaRPr>
          </a:p>
          <a:p>
            <a:pPr marL="171450" marR="0" indent="-171450" algn="just" defTabSz="685800" rtl="0" eaLnBrk="1" fontAlgn="auto" latinLnBrk="0" hangingPunct="1">
              <a:lnSpc>
                <a:spcPct val="90000"/>
              </a:lnSpc>
              <a:spcBef>
                <a:spcPts val="750"/>
              </a:spcBef>
              <a:spcAft>
                <a:spcPct val="0"/>
              </a:spcAft>
              <a:buClr>
                <a:srgbClr val="2683C6"/>
              </a:buClr>
              <a:buSzTx/>
              <a:buFont typeface="Wingdings" panose="05000000000000000000" charset="0"/>
              <a:buChar char="u"/>
            </a:pPr>
            <a:r>
              <a:rPr kumimoji="0" lang="en-US" altLang="zh-CN"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加快推进教育现代化实施方案（</a:t>
            </a:r>
            <a:r>
              <a:rPr kumimoji="0" lang="en-US" altLang="zh-CN"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2018—2022</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a:t>
            </a:r>
            <a:r>
              <a:rPr kumimoji="0" lang="en-US" altLang="zh-CN"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    2018</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年</a:t>
            </a:r>
            <a:r>
              <a:rPr kumimoji="0" lang="en-US" altLang="zh-CN"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12</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月</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endParaRPr>
          </a:p>
          <a:p>
            <a:pPr marL="0" marR="0" indent="0" algn="just" defTabSz="685800" rtl="0" eaLnBrk="1" fontAlgn="auto" latinLnBrk="0" hangingPunct="1">
              <a:lnSpc>
                <a:spcPct val="90000"/>
              </a:lnSpc>
              <a:spcBef>
                <a:spcPts val="750"/>
              </a:spcBef>
              <a:spcAft>
                <a:spcPct val="0"/>
              </a:spcAft>
              <a:buClrTx/>
              <a:buSzTx/>
              <a:buFont typeface="Arial" panose="020B0604020202020204" pitchFamily="34" charset="0"/>
              <a:buNone/>
            </a:pPr>
            <a:r>
              <a:rPr kumimoji="0" lang="en-US" altLang="zh-CN"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   </a:t>
            </a: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 </a:t>
            </a:r>
            <a:r>
              <a:rPr kumimoji="0" lang="zh-CN" alt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中办发【</a:t>
            </a: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2018</a:t>
            </a:r>
            <a:r>
              <a:rPr kumimoji="0" lang="zh-CN" alt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a:t>
            </a: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67</a:t>
            </a:r>
            <a:r>
              <a:rPr kumimoji="0" lang="zh-CN" alt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号</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endParaRPr>
          </a:p>
          <a:p>
            <a:pPr marL="171450" marR="0" indent="-171450" algn="just" defTabSz="685800" rtl="0" eaLnBrk="1" fontAlgn="auto" latinLnBrk="0" hangingPunct="1">
              <a:lnSpc>
                <a:spcPct val="90000"/>
              </a:lnSpc>
              <a:spcBef>
                <a:spcPts val="750"/>
              </a:spcBef>
              <a:spcAft>
                <a:spcPct val="0"/>
              </a:spcAft>
              <a:buClr>
                <a:srgbClr val="2683C6"/>
              </a:buClr>
              <a:buSzTx/>
              <a:buFont typeface="Wingdings" panose="05000000000000000000" charset="0"/>
              <a:buChar char="u"/>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《国家职业教育改革实施方案》                     201</a:t>
            </a:r>
            <a:r>
              <a:rPr kumimoji="0" lang="en-US" altLang="zh-CN"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9</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年</a:t>
            </a:r>
            <a:r>
              <a:rPr kumimoji="0" lang="en-US" altLang="zh-CN"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1</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月</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endParaRPr>
          </a:p>
          <a:p>
            <a:pPr marL="0" marR="0" indent="0" algn="just" defTabSz="685800" rtl="0" eaLnBrk="1" fontAlgn="auto" latinLnBrk="0" hangingPunct="1">
              <a:lnSpc>
                <a:spcPct val="90000"/>
              </a:lnSpc>
              <a:spcBef>
                <a:spcPts val="75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   </a:t>
            </a: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 </a:t>
            </a:r>
            <a:r>
              <a:rPr kumimoji="0" lang="zh-CN" alt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国  发【</a:t>
            </a: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2019</a:t>
            </a:r>
            <a:r>
              <a:rPr kumimoji="0" lang="zh-CN" alt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a:t>
            </a: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4</a:t>
            </a:r>
            <a:r>
              <a:rPr kumimoji="0" lang="zh-CN" alt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号</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endParaRPr>
          </a:p>
          <a:p>
            <a:pPr marL="171450" marR="0" indent="-171450" algn="just" defTabSz="685800" rtl="0" eaLnBrk="1" fontAlgn="auto" latinLnBrk="0" hangingPunct="1">
              <a:lnSpc>
                <a:spcPct val="90000"/>
              </a:lnSpc>
              <a:spcBef>
                <a:spcPts val="750"/>
              </a:spcBef>
              <a:spcAft>
                <a:spcPct val="0"/>
              </a:spcAft>
              <a:buClr>
                <a:srgbClr val="2683C6"/>
              </a:buClr>
              <a:buSzTx/>
              <a:buFont typeface="Wingdings" panose="05000000000000000000" charset="0"/>
              <a:buChar char="u"/>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rPr>
              <a:t>《政府工作报告》                                 2019年3月</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endParaRPr>
          </a:p>
          <a:p>
            <a:pPr marL="0" marR="0" indent="0" algn="just" defTabSz="685800" rtl="0" eaLnBrk="1" fontAlgn="auto" latinLnBrk="0" hangingPunct="1">
              <a:lnSpc>
                <a:spcPct val="90000"/>
              </a:lnSpc>
              <a:spcBef>
                <a:spcPts val="750"/>
              </a:spcBef>
              <a:spcAft>
                <a:spcPct val="0"/>
              </a:spcAft>
              <a:buClrTx/>
              <a:buSzTx/>
              <a:buFont typeface="Arial" panose="020B0604020202020204" pitchFamily="34" charset="0"/>
              <a:buNone/>
            </a:pP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    —— </a:t>
            </a:r>
            <a:r>
              <a:rPr kumimoji="0" 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2019</a:t>
            </a:r>
            <a:r>
              <a:rPr kumimoji="0" lang="zh-CN" alt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年</a:t>
            </a: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a:t>
            </a:r>
            <a:r>
              <a:rPr kumimoji="0" lang="zh-CN" altLang="en-US"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两会</a:t>
            </a:r>
            <a:r>
              <a:rPr kumimoji="0" lang="en-US" altLang="zh-CN" sz="14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黑体" panose="02010609060101010101" pitchFamily="49" charset="-122"/>
              </a:rPr>
              <a:t>”</a:t>
            </a:r>
            <a:endParaRPr kumimoji="0" lang="zh-CN" altLang="en-US" sz="21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mn-cs"/>
              <a:sym typeface="黑体" panose="02010609060101010101" pitchFamily="49" charset="-122"/>
            </a:endParaRPr>
          </a:p>
          <a:p>
            <a:pPr marL="0" marR="0" indent="0" algn="just" defTabSz="685800" rtl="0" eaLnBrk="1" fontAlgn="auto" latinLnBrk="0" hangingPunct="1">
              <a:lnSpc>
                <a:spcPct val="90000"/>
              </a:lnSpc>
              <a:spcBef>
                <a:spcPts val="750"/>
              </a:spcBef>
              <a:spcAft>
                <a:spcPct val="0"/>
              </a:spcAft>
              <a:buClrTx/>
              <a:buSzTx/>
              <a:buFont typeface="Arial" panose="020B0604020202020204" pitchFamily="34" charset="0"/>
              <a:buNone/>
            </a:pPr>
            <a:endParaRPr kumimoji="0" lang="zh-CN" altLang="en-US" sz="21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90000"/>
              </a:lnSpc>
              <a:spcBef>
                <a:spcPts val="750"/>
              </a:spcBef>
              <a:spcAft>
                <a:spcPct val="0"/>
              </a:spcAft>
              <a:buClrTx/>
              <a:buSzTx/>
              <a:buFont typeface="Arial" panose="020B0604020202020204" pitchFamily="34" charset="0"/>
              <a:buNone/>
            </a:pPr>
            <a:endParaRPr kumimoji="0" lang="zh-CN" altLang="en-US" sz="21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90000"/>
              </a:lnSpc>
              <a:spcBef>
                <a:spcPts val="750"/>
              </a:spcBef>
              <a:spcAft>
                <a:spcPct val="0"/>
              </a:spcAft>
              <a:buClrTx/>
              <a:buSzTx/>
              <a:buFont typeface="Arial" panose="020B0604020202020204" pitchFamily="34" charset="0"/>
              <a:buNone/>
            </a:pPr>
            <a:endParaRPr kumimoji="0" lang="zh-CN" altLang="en-US" sz="21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90000"/>
              </a:lnSpc>
              <a:spcBef>
                <a:spcPts val="750"/>
              </a:spcBef>
              <a:spcAft>
                <a:spcPct val="0"/>
              </a:spcAft>
              <a:buClrTx/>
              <a:buSzTx/>
              <a:buFont typeface="Arial" panose="020B0604020202020204" pitchFamily="34" charset="0"/>
              <a:buChar char="•"/>
            </a:pPr>
            <a:endParaRPr kumimoji="0" lang="zh-CN" altLang="en-US" sz="2100" b="0" i="0" u="none" strike="noStrike" kern="1200" cap="none" spc="0" normalizeH="0" baseline="0" noProof="1" dirty="0">
              <a:solidFill>
                <a:schemeClr val="tx1"/>
              </a:solidFill>
              <a:latin typeface="+mn-lt"/>
              <a:ea typeface="+mn-ea"/>
              <a:cs typeface="+mn-cs"/>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custDataLst>
              <p:tags r:id="rId1"/>
            </p:custDataLst>
          </p:nvPr>
        </p:nvSpPr>
        <p:spPr>
          <a:xfrm>
            <a:off x="623888" y="519113"/>
            <a:ext cx="7896225" cy="4429125"/>
          </a:xfrm>
        </p:spPr>
        <p:txBody>
          <a:bodyPr>
            <a:noAutofit/>
          </a:bodyPr>
          <a:lstStyle/>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mn-lt"/>
                <a:ea typeface="+mn-ea"/>
                <a:cs typeface="+mn-cs"/>
              </a:rPr>
              <a:t>标志之二：战略地位显著提升</a:t>
            </a:r>
            <a:endParaRPr kumimoji="0" lang="zh-CN" altLang="en-US" sz="1800" b="0" i="0" u="none" strike="noStrike" kern="1200" cap="none" spc="0" normalizeH="0" baseline="0" noProof="1" dirty="0">
              <a:solidFill>
                <a:schemeClr val="tx1"/>
              </a:solidFill>
              <a:latin typeface="+mn-lt"/>
              <a:ea typeface="+mn-ea"/>
              <a:cs typeface="+mn-cs"/>
            </a:endParaRPr>
          </a:p>
          <a:p>
            <a:pPr marL="457200" marR="0" indent="-285750" algn="just" defTabSz="685800" rtl="0" eaLnBrk="1" fontAlgn="auto" latinLnBrk="0" hangingPunct="1">
              <a:lnSpc>
                <a:spcPct val="100000"/>
              </a:lnSpc>
              <a:spcBef>
                <a:spcPts val="100"/>
              </a:spcBef>
              <a:spcAft>
                <a:spcPct val="0"/>
              </a:spcAft>
              <a:buClr>
                <a:srgbClr val="2683C6"/>
              </a:buClr>
              <a:buSzTx/>
              <a:buFont typeface="Wingdings" panose="05000000000000000000" charset="0"/>
              <a:buChar char="u"/>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《国家职业教育改革实施方案》</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经中央深改领导组审议通过</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“职业教育与普通教育是两种不同教育类型，具有同等重要地位。”</a:t>
            </a:r>
            <a:endPar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“没有职业教育现代化，就没有教育现代化。”</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完善国务院职业教育工作部际联席会议制度，国务院分管教育工作的副总理担任召集人，统筹协调全国职业教育工作，研究解决工作中的重大问题，每年召开两次，各成员单位就有关工作情况向联席会议报告。</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457200" marR="0" indent="-285750" algn="just" defTabSz="685800" rtl="0" eaLnBrk="1" fontAlgn="auto" latinLnBrk="0" hangingPunct="1">
              <a:lnSpc>
                <a:spcPct val="100000"/>
              </a:lnSpc>
              <a:spcBef>
                <a:spcPts val="100"/>
              </a:spcBef>
              <a:spcAft>
                <a:spcPct val="0"/>
              </a:spcAft>
              <a:buClr>
                <a:srgbClr val="2683C6"/>
              </a:buClr>
              <a:buSzTx/>
              <a:buFont typeface="Wingdings" panose="05000000000000000000" charset="0"/>
              <a:buChar char="u"/>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《政府工作报告》</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职业教育不是放在发展社会事业中讲的，而是放在2019年政府工作10项重点任务的第1项</a:t>
            </a: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“继续创新和完善宏观调控，确保经济运行在合理区间”</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中作为稳定和扩大就业的重要内容来讲的，而且占了很大篇幅，提出了量化目标和具体举措。</a:t>
            </a:r>
            <a:endParaRPr kumimoji="0" lang="zh-CN" altLang="en-US" sz="1800" b="0" i="0" u="none" strike="noStrike" kern="1200" cap="none" spc="0" normalizeH="0" baseline="0" noProof="1" dirty="0">
              <a:solidFill>
                <a:schemeClr val="tx1"/>
              </a:solidFill>
              <a:latin typeface="+mn-lt"/>
              <a:ea typeface="+mn-ea"/>
              <a:cs typeface="+mn-cs"/>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custDataLst>
              <p:tags r:id="rId1"/>
            </p:custDataLst>
          </p:nvPr>
        </p:nvSpPr>
        <p:spPr>
          <a:xfrm>
            <a:off x="593725" y="609600"/>
            <a:ext cx="7567613" cy="3263900"/>
          </a:xfrm>
        </p:spPr>
        <p:txBody>
          <a:bodyPr>
            <a:noAutofit/>
          </a:bodyPr>
          <a:lstStyle/>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mn-lt"/>
                <a:ea typeface="+mn-ea"/>
                <a:cs typeface="+mn-cs"/>
                <a:sym typeface="+mn-ea"/>
              </a:rPr>
              <a:t>标志之三：重大改革明显提速</a:t>
            </a:r>
            <a:endParaRPr kumimoji="0" lang="zh-CN" altLang="en-US" sz="1800" b="0" i="0" u="none" strike="noStrike" kern="1200" cap="none" spc="0" normalizeH="0" baseline="0" noProof="1" dirty="0">
              <a:solidFill>
                <a:schemeClr val="tx1"/>
              </a:solidFill>
              <a:latin typeface="+mn-lt"/>
              <a:ea typeface="+mn-ea"/>
              <a:cs typeface="+mn-cs"/>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sym typeface="+mn-ea"/>
            </a:endParaRPr>
          </a:p>
          <a:p>
            <a:pPr marL="17145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用5</a:t>
            </a:r>
            <a:r>
              <a:rPr kumimoji="0" lang="en-US" altLang="zh-CN"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10年左右时间，职业教育基本完成由政府举办为主向政府统筹管理、社会多元办学的格局转变，由追求规模扩张向提高质量转变，由参照普通教育办学模式向企业社会参与、专业特色鲜明的类型教育转变，大幅提升新时代职业教育现代化水平，为促进经济社会发展和提高国家竞争力提供优质人才资源支撑。</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到2022年，职业院校教学条件基本达标，一大批普通本科高等学校向应用型转变，建设50所高水平高等职业学校和150个骨干专业（群）。</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 2019年开始，在职业院校、应用型本科高校启动</a:t>
            </a: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“学历证书+若干职业技能等级制等级证书”</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制度试点工作。</a:t>
            </a:r>
            <a:endParaRPr kumimoji="0" lang="zh-CN" altLang="en-US" sz="1800" b="0" i="0" u="none" strike="noStrike" kern="1200" cap="none" spc="0" normalizeH="0" baseline="0" noProof="1" dirty="0">
              <a:solidFill>
                <a:schemeClr val="tx1"/>
              </a:solidFill>
              <a:latin typeface="+mn-lt"/>
              <a:ea typeface="+mn-ea"/>
              <a:cs typeface="+mn-cs"/>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custDataLst>
              <p:tags r:id="rId1"/>
            </p:custDataLst>
          </p:nvPr>
        </p:nvSpPr>
        <p:spPr>
          <a:xfrm>
            <a:off x="450850" y="609600"/>
            <a:ext cx="7877175" cy="3406775"/>
          </a:xfrm>
        </p:spPr>
        <p:txBody>
          <a:bodyPr>
            <a:noAutofit/>
          </a:bodyPr>
          <a:lstStyle/>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自2019年开始围绕现代农业、先进制造业、现代服务业、战略性新兴产业，推动职业院校在10个左右技术技能人才紧缺领域大力开展职业培训。</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加快推进职业教育国家学分银行建设，从2019年开始探索建立职业教育个人学习账号，实现学习成果可追溯、可查询、可转换，有序开展学历证书和职业技能等级证书所体现的学习成果的认定、积累和转换，为技能人才持续成长拓宽通道。</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从2019年起，职业院校、应用型本科高校相关专业教师原则上从具有三年以上企业工作经历并具有高职以上学历的人员中公开招聘，特殊高技能人才（含具有高级工以上职业资格人员）可适当放宽学历要求，2020年起基本不再从应届毕业生中招聘。</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custDataLst>
              <p:tags r:id="rId1"/>
            </p:custDataLst>
          </p:nvPr>
        </p:nvSpPr>
        <p:spPr>
          <a:xfrm>
            <a:off x="484188" y="569913"/>
            <a:ext cx="8175625" cy="3405188"/>
          </a:xfrm>
        </p:spPr>
        <p:txBody>
          <a:bodyPr>
            <a:noAutofit/>
          </a:bodyPr>
          <a:lstStyle/>
          <a:p>
            <a:pPr marL="17145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mj-ea"/>
                <a:ea typeface="+mj-ea"/>
                <a:cs typeface="宋体" panose="02010600030101010101" pitchFamily="2" charset="-122"/>
                <a:sym typeface="+mn-ea"/>
              </a:rPr>
              <a:t>标志之四：支持力度空前加大</a:t>
            </a:r>
            <a:endParaRPr kumimoji="0" lang="zh-CN" altLang="en-US" sz="1800" b="1" i="0" u="none" strike="noStrike" kern="1200" cap="none" spc="0" normalizeH="0" baseline="0" noProof="1" dirty="0">
              <a:solidFill>
                <a:schemeClr val="tx1"/>
              </a:solidFill>
              <a:latin typeface="+mj-ea"/>
              <a:ea typeface="+mj-ea"/>
              <a:cs typeface="宋体" panose="02010600030101010101" pitchFamily="2" charset="-122"/>
              <a:sym typeface="+mn-ea"/>
            </a:endParaRPr>
          </a:p>
          <a:p>
            <a:pPr marL="17145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提高技术技能人才待遇水平，逐步提高技术技能人才特别是技术工人收入水平和地位。</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积极推动职业院校毕业生在落户、就业、参加机关事业单位招聘、职称评审、职级晋升等方面与普通高校毕业生享受同等待遇，机关和企事业单位招用人员不得歧视职业院校毕业生。</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在保障教育合理投入的同时，优化教育支出结构，新增教育经费要向职业教育倾斜。</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custDataLst>
              <p:tags r:id="rId1"/>
            </p:custDataLst>
          </p:nvPr>
        </p:nvSpPr>
        <p:spPr>
          <a:xfrm>
            <a:off x="450850" y="609600"/>
            <a:ext cx="8175625" cy="3406775"/>
          </a:xfrm>
        </p:spPr>
        <p:txBody>
          <a:bodyPr>
            <a:noAutofit/>
          </a:bodyPr>
          <a:lstStyle/>
          <a:p>
            <a:pPr marL="171450" marR="0" indent="0" algn="just" defTabSz="685800" rtl="0" eaLnBrk="1" fontAlgn="auto" latinLnBrk="0" hangingPunct="1">
              <a:lnSpc>
                <a:spcPts val="4000"/>
              </a:lnSpc>
              <a:spcBef>
                <a:spcPts val="100"/>
              </a:spcBef>
              <a:spcAft>
                <a:spcPct val="0"/>
              </a:spcAft>
              <a:buClrTx/>
              <a:buSzTx/>
              <a:buFont typeface="Arial" panose="020B0604020202020204" pitchFamily="34" charset="0"/>
              <a:buNone/>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 各地在继续巩固落实好高等职业教育生均财政拨款水平达到12000元的基础上，根据发展需要和财力可能逐步提高拨款水平。</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扩大高职院校奖助学金覆盖面，提高补助标准。</a:t>
            </a:r>
            <a:endPar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 改革完善高职院校考试招生办法，鼓励更多应届高中毕业生和退役军人、下岗职工、农民工等报考，2019年大规模扩招100万人。</a:t>
            </a:r>
            <a:endPar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 实施职业技能提升行动，从实业保险基金结余中拿出1000亿元，用于1500万人次以上的职工技能提升和转岗转业培训。</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1"/>
          <p:cNvSpPr>
            <a:spLocks noGrp="1"/>
          </p:cNvSpPr>
          <p:nvPr>
            <p:ph type="title"/>
            <p:custDataLst>
              <p:tags r:id="rId1"/>
            </p:custDataLst>
          </p:nvPr>
        </p:nvSpPr>
        <p:spPr>
          <a:ln/>
        </p:spPr>
        <p:txBody>
          <a:bodyPr vert="horz" wrap="square" lIns="51443" tIns="25721" rIns="51443" bIns="25721" anchor="ctr"/>
          <a:p>
            <a:r>
              <a:rPr lang="en-US" altLang="zh-CN"/>
              <a:t>    </a:t>
            </a:r>
            <a:r>
              <a:rPr lang="zh-CN" altLang="en-US" sz="2800" dirty="0">
                <a:solidFill>
                  <a:schemeClr val="accent2"/>
                </a:solidFill>
              </a:rPr>
              <a:t>二、高职教育的阶段性特征分析</a:t>
            </a:r>
            <a:endParaRPr lang="zh-CN" altLang="en-US" sz="2800" dirty="0">
              <a:solidFill>
                <a:schemeClr val="accent2"/>
              </a:solidFill>
            </a:endParaRPr>
          </a:p>
        </p:txBody>
      </p:sp>
      <p:sp>
        <p:nvSpPr>
          <p:cNvPr id="3" name="内容占位符 2"/>
          <p:cNvSpPr>
            <a:spLocks noGrp="1"/>
          </p:cNvSpPr>
          <p:nvPr>
            <p:ph idx="1"/>
            <p:custDataLst>
              <p:tags r:id="rId2"/>
            </p:custDataLst>
          </p:nvPr>
        </p:nvSpPr>
        <p:spPr>
          <a:xfrm>
            <a:off x="611188" y="1058863"/>
            <a:ext cx="7945438" cy="3867150"/>
          </a:xfrm>
        </p:spPr>
        <p:txBody>
          <a:bodyPr>
            <a:noAutofit/>
          </a:bodyPr>
          <a:lstStyle/>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en-US" altLang="zh-CN" sz="24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0" lang="en-US" altLang="zh-CN" sz="1800" b="1" i="0" u="none" strike="noStrike" kern="1200" cap="none" spc="0" normalizeH="0" baseline="0" noProof="1">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1.</a:t>
            </a:r>
            <a:r>
              <a:rPr kumimoji="0" lang="zh-CN" altLang="en-US" sz="1800" b="1" i="0" u="none" strike="noStrike" kern="1200" cap="none" spc="0" normalizeH="0" baseline="0" noProof="1">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由规模扩张向提高质量转变</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高职教育外延发展的道路已经终结：</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我国经济进入依靠科技进步的高质量发展阶段；</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高职院校布点布局基本完成，局部出现过剩，在校生规模偏小；</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受人口出生波动影响，生源数量呈逐年下降趋势。</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mn-ea"/>
                <a:ea typeface="+mn-ea"/>
                <a:cs typeface="+mn-ea"/>
                <a:sym typeface="+mn-ea"/>
              </a:rPr>
              <a:t>2.办学竞争日益加剧</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整体上的竞争、同类院校之间的竞争</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endParaRPr kumimoji="0" lang="zh-CN" altLang="en-US" sz="1800" b="1" i="0" u="none" strike="noStrike" kern="1200" cap="none" spc="0" normalizeH="0" baseline="0" noProof="1" dirty="0">
              <a:solidFill>
                <a:schemeClr val="tx1"/>
              </a:solidFill>
              <a:latin typeface="+mj-ea"/>
              <a:ea typeface="+mj-ea"/>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20186846"/>
</p:tagLst>
</file>

<file path=ppt/tags/tag10.xml><?xml version="1.0" encoding="utf-8"?>
<p:tagLst xmlns:p="http://schemas.openxmlformats.org/presentationml/2006/main">
  <p:tag name="KSO_WM_TAG_VERSION" val="1.0"/>
  <p:tag name="KSO_WM_TEMPLATE_CATEGORY" val="custom"/>
  <p:tag name="KSO_WM_TEMPLATE_INDEX" val="20186846"/>
</p:tagLst>
</file>

<file path=ppt/tags/tag11.xml><?xml version="1.0" encoding="utf-8"?>
<p:tagLst xmlns:p="http://schemas.openxmlformats.org/presentationml/2006/main">
  <p:tag name="KSO_WM_TAG_VERSION" val="1.0"/>
  <p:tag name="KSO_WM_TEMPLATE_CATEGORY" val="custom"/>
  <p:tag name="KSO_WM_TEMPLATE_INDEX" val="20186846"/>
</p:tagLst>
</file>

<file path=ppt/tags/tag12.xml><?xml version="1.0" encoding="utf-8"?>
<p:tagLst xmlns:p="http://schemas.openxmlformats.org/presentationml/2006/main">
  <p:tag name="KSO_WM_TEMPLATE_CATEGORY" val="custom"/>
  <p:tag name="KSO_WM_TEMPLATE_INDEX" val="20186846"/>
  <p:tag name="KSO_WM_TAG_VERSION" val="1.0"/>
  <p:tag name="KSO_WM_TEMPLATE_THUMBS_INDEX" val="1、9、12、16、19、22"/>
  <p:tag name="KSO_WM_BEAUTIFY_FLAG" val="#wm#"/>
</p:tagLst>
</file>

<file path=ppt/tags/tag13.xml><?xml version="1.0" encoding="utf-8"?>
<p:tagLst xmlns:p="http://schemas.openxmlformats.org/presentationml/2006/main">
  <p:tag name="KSO_WM_TEMPLATE_CATEGORY" val="custom"/>
  <p:tag name="KSO_WM_TEMPLATE_INDEX" val="20186846"/>
</p:tagLst>
</file>

<file path=ppt/tags/tag14.xml><?xml version="1.0" encoding="utf-8"?>
<p:tagLst xmlns:p="http://schemas.openxmlformats.org/presentationml/2006/main">
  <p:tag name="KSO_WM_TEMPLATE_CATEGORY" val="custom"/>
  <p:tag name="KSO_WM_TEMPLATE_INDEX" val="20185031"/>
  <p:tag name="KSO_WM_TAG_VERSION" val="1.0"/>
  <p:tag name="KSO_WM_BEAUTIFY_FLAG" val="#wm#"/>
  <p:tag name="KSO_WM_DIAGRAM_GROUP_CODE" val="l1-1"/>
  <p:tag name="KSO_WM_UNIT_TYPE" val="l_h_f"/>
  <p:tag name="KSO_WM_UNIT_INDEX" val="1_3_1"/>
  <p:tag name="KSO_WM_UNIT_ID" val="custom20185031_8*l_h_f*1_3_1"/>
  <p:tag name="KSO_WM_UNIT_LAYERLEVEL" val="1_1_1"/>
  <p:tag name="KSO_WM_UNIT_VALUE" val="13"/>
  <p:tag name="KSO_WM_UNIT_HIGHLIGHT" val="0"/>
  <p:tag name="KSO_WM_UNIT_COMPATIBLE" val="0"/>
  <p:tag name="KSO_WM_UNIT_CLEAR" val="0"/>
  <p:tag name="KSO_WM_UNIT_PRESET_TEXT" val="SED DO EIUSMOD TEMPOR"/>
  <p:tag name="KSO_WM_UNIT_FILL_FORE_SCHEMECOLOR_INDEX" val="5"/>
  <p:tag name="KSO_WM_UNIT_FILL_TYPE" val="1"/>
  <p:tag name="KSO_WM_UNIT_TEXT_FILL_FORE_SCHEMECOLOR_INDEX" val="14"/>
  <p:tag name="KSO_WM_UNIT_TEXT_FILL_TYPE" val="1"/>
  <p:tag name="KSO_WM_UNIT_USESOURCEFORMAT_APPLY" val="1"/>
</p:tagLst>
</file>

<file path=ppt/tags/tag15.xml><?xml version="1.0" encoding="utf-8"?>
<p:tagLst xmlns:p="http://schemas.openxmlformats.org/presentationml/2006/main">
  <p:tag name="KSO_WM_TEMPLATE_CATEGORY" val="custom"/>
  <p:tag name="KSO_WM_TEMPLATE_INDEX" val="20185031"/>
  <p:tag name="KSO_WM_TAG_VERSION" val="1.0"/>
  <p:tag name="KSO_WM_BEAUTIFY_FLAG" val="#wm#"/>
  <p:tag name="KSO_WM_DIAGRAM_GROUP_CODE" val="l1-1"/>
  <p:tag name="KSO_WM_UNIT_TYPE" val="l_h_f"/>
  <p:tag name="KSO_WM_UNIT_INDEX" val="1_3_1"/>
  <p:tag name="KSO_WM_UNIT_ID" val="custom20185031_8*l_h_f*1_3_1"/>
  <p:tag name="KSO_WM_UNIT_LAYERLEVEL" val="1_1_1"/>
  <p:tag name="KSO_WM_UNIT_VALUE" val="13"/>
  <p:tag name="KSO_WM_UNIT_HIGHLIGHT" val="0"/>
  <p:tag name="KSO_WM_UNIT_COMPATIBLE" val="0"/>
  <p:tag name="KSO_WM_UNIT_CLEAR" val="0"/>
  <p:tag name="KSO_WM_UNIT_PRESET_TEXT" val="SED DO EIUSMOD TEMPOR"/>
  <p:tag name="KSO_WM_UNIT_FILL_FORE_SCHEMECOLOR_INDEX" val="5"/>
  <p:tag name="KSO_WM_UNIT_FILL_TYPE" val="1"/>
  <p:tag name="KSO_WM_UNIT_TEXT_FILL_FORE_SCHEMECOLOR_INDEX" val="14"/>
  <p:tag name="KSO_WM_UNIT_TEXT_FILL_TYPE" val="1"/>
  <p:tag name="KSO_WM_UNIT_USESOURCEFORMAT_APPLY" val="1"/>
</p:tagLst>
</file>

<file path=ppt/tags/tag16.xml><?xml version="1.0" encoding="utf-8"?>
<p:tagLst xmlns:p="http://schemas.openxmlformats.org/presentationml/2006/main">
  <p:tag name="KSO_WM_TEMPLATE_CATEGORY" val="custom"/>
  <p:tag name="KSO_WM_TEMPLATE_INDEX" val="20185031"/>
  <p:tag name="KSO_WM_TAG_VERSION" val="1.0"/>
  <p:tag name="KSO_WM_BEAUTIFY_FLAG" val="#wm#"/>
  <p:tag name="KSO_WM_DIAGRAM_GROUP_CODE" val="l1-1"/>
  <p:tag name="KSO_WM_UNIT_TYPE" val="l_h_f"/>
  <p:tag name="KSO_WM_UNIT_INDEX" val="1_3_1"/>
  <p:tag name="KSO_WM_UNIT_ID" val="custom20185031_8*l_h_f*1_3_1"/>
  <p:tag name="KSO_WM_UNIT_LAYERLEVEL" val="1_1_1"/>
  <p:tag name="KSO_WM_UNIT_VALUE" val="13"/>
  <p:tag name="KSO_WM_UNIT_HIGHLIGHT" val="0"/>
  <p:tag name="KSO_WM_UNIT_COMPATIBLE" val="0"/>
  <p:tag name="KSO_WM_UNIT_CLEAR" val="0"/>
  <p:tag name="KSO_WM_UNIT_PRESET_TEXT" val="SED DO EIUSMOD TEMPOR"/>
  <p:tag name="KSO_WM_UNIT_FILL_FORE_SCHEMECOLOR_INDEX" val="5"/>
  <p:tag name="KSO_WM_UNIT_FILL_TYPE" val="1"/>
  <p:tag name="KSO_WM_UNIT_TEXT_FILL_FORE_SCHEMECOLOR_INDEX" val="14"/>
  <p:tag name="KSO_WM_UNIT_TEXT_FILL_TYPE" val="1"/>
  <p:tag name="KSO_WM_UNIT_USESOURCEFORMAT_APPLY" val="1"/>
</p:tagLst>
</file>

<file path=ppt/tags/tag17.xml><?xml version="1.0" encoding="utf-8"?>
<p:tagLst xmlns:p="http://schemas.openxmlformats.org/presentationml/2006/main">
  <p:tag name="KSO_WM_TEMPLATE_CATEGORY" val="custom"/>
  <p:tag name="KSO_WM_TEMPLATE_INDEX" val="20185031"/>
  <p:tag name="KSO_WM_TAG_VERSION" val="1.0"/>
  <p:tag name="KSO_WM_BEAUTIFY_FLAG" val="#wm#"/>
  <p:tag name="KSO_WM_DIAGRAM_GROUP_CODE" val="l1-1"/>
  <p:tag name="KSO_WM_UNIT_TYPE" val="l_h_f"/>
  <p:tag name="KSO_WM_UNIT_INDEX" val="1_3_1"/>
  <p:tag name="KSO_WM_UNIT_ID" val="custom20185031_8*l_h_f*1_3_1"/>
  <p:tag name="KSO_WM_UNIT_LAYERLEVEL" val="1_1_1"/>
  <p:tag name="KSO_WM_UNIT_VALUE" val="13"/>
  <p:tag name="KSO_WM_UNIT_HIGHLIGHT" val="0"/>
  <p:tag name="KSO_WM_UNIT_COMPATIBLE" val="0"/>
  <p:tag name="KSO_WM_UNIT_CLEAR" val="0"/>
  <p:tag name="KSO_WM_UNIT_PRESET_TEXT" val="SED DO EIUSMOD TEMPOR"/>
  <p:tag name="KSO_WM_UNIT_FILL_FORE_SCHEMECOLOR_INDEX" val="5"/>
  <p:tag name="KSO_WM_UNIT_FILL_TYPE" val="1"/>
  <p:tag name="KSO_WM_UNIT_TEXT_FILL_FORE_SCHEMECOLOR_INDEX" val="14"/>
  <p:tag name="KSO_WM_UNIT_TEXT_FILL_TYPE" val="1"/>
  <p:tag name="KSO_WM_UNIT_USESOURCEFORMAT_APPLY" val="1"/>
</p:tagLst>
</file>

<file path=ppt/tags/tag18.xml><?xml version="1.0" encoding="utf-8"?>
<p:tagLst xmlns:p="http://schemas.openxmlformats.org/presentationml/2006/main">
  <p:tag name="KSO_WM_SLIDE_ID" val="custom20185031_8"/>
  <p:tag name="KSO_WM_SLIDE_INDEX" val="8"/>
  <p:tag name="KSO_WM_SLIDE_ITEM_CNT" val="3"/>
  <p:tag name="KSO_WM_SLIDE_LAYOUT" val="a_l"/>
  <p:tag name="KSO_WM_SLIDE_LAYOUT_CNT" val="1_1"/>
  <p:tag name="KSO_WM_SLIDE_TYPE" val="contents"/>
  <p:tag name="KSO_WM_BEAUTIFY_FLAG" val="#wm#"/>
  <p:tag name="KSO_WM_TEMPLATE_CATEGORY" val="custom"/>
  <p:tag name="KSO_WM_TEMPLATE_INDEX" val="20186846"/>
  <p:tag name="KSO_WM_DIAGRAM_GROUP_CODE" val="l1-1"/>
  <p:tag name="KSO_WM_TAG_VERSION" val="1.0"/>
  <p:tag name="KSO_WM_SLIDE_SUBTYPE" val="diag"/>
</p:tagLst>
</file>

<file path=ppt/tags/tag19.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63"/>
  <p:tag name="KSO_WM_UNIT_LAYERLEVEL" val="1"/>
  <p:tag name="KSO_WM_UNIT_INDEX" val="1"/>
  <p:tag name="KSO_WM_UNIT_ID" val="custom20185031_2*a*1"/>
  <p:tag name="KSO_WM_UNIT_TYPE" val="a"/>
</p:tagLst>
</file>

<file path=ppt/tags/tag2.xml><?xml version="1.0" encoding="utf-8"?>
<p:tagLst xmlns:p="http://schemas.openxmlformats.org/presentationml/2006/main">
  <p:tag name="KSO_WM_TAG_VERSION" val="1.0"/>
  <p:tag name="KSO_WM_TEMPLATE_CATEGORY" val="custom"/>
  <p:tag name="KSO_WM_TEMPLATE_INDEX" val="20186846"/>
</p:tagLst>
</file>

<file path=ppt/tags/tag20.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21.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22.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23.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24.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25.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26.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27.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28.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29.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3.xml><?xml version="1.0" encoding="utf-8"?>
<p:tagLst xmlns:p="http://schemas.openxmlformats.org/presentationml/2006/main">
  <p:tag name="KSO_WM_TEMPLATE_CATEGORY" val="custom"/>
  <p:tag name="KSO_WM_TEMPLATE_INDEX" val="20186846"/>
  <p:tag name="KSO_WM_TAG_VERSION" val="1.0"/>
  <p:tag name="KSO_WM_TEMPLATE_THUMBS_INDEX" val="1、9、12、16、19、22"/>
  <p:tag name="KSO_WM_BEAUTIFY_FLAG" val="#wm#"/>
</p:tagLst>
</file>

<file path=ppt/tags/tag30.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31.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32.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63"/>
  <p:tag name="KSO_WM_UNIT_LAYERLEVEL" val="1"/>
  <p:tag name="KSO_WM_UNIT_INDEX" val="1"/>
  <p:tag name="KSO_WM_UNIT_ID" val="custom20185031_2*a*1"/>
  <p:tag name="KSO_WM_UNIT_TYPE" val="a"/>
</p:tagLst>
</file>

<file path=ppt/tags/tag33.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34.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35.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36.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37.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63"/>
  <p:tag name="KSO_WM_UNIT_LAYERLEVEL" val="1"/>
  <p:tag name="KSO_WM_UNIT_INDEX" val="1"/>
  <p:tag name="KSO_WM_UNIT_ID" val="custom20185031_2*a*1"/>
  <p:tag name="KSO_WM_UNIT_TYPE" val="a"/>
</p:tagLst>
</file>

<file path=ppt/tags/tag38.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39.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xml><?xml version="1.0" encoding="utf-8"?>
<p:tagLst xmlns:p="http://schemas.openxmlformats.org/presentationml/2006/main">
  <p:tag name="KSO_WM_TAG_VERSION" val="1.0"/>
  <p:tag name="KSO_WM_TEMPLATE_CATEGORY" val="custom"/>
  <p:tag name="KSO_WM_TEMPLATE_INDEX" val="20186846"/>
</p:tagLst>
</file>

<file path=ppt/tags/tag40.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1.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63"/>
  <p:tag name="KSO_WM_UNIT_LAYERLEVEL" val="1"/>
  <p:tag name="KSO_WM_UNIT_INDEX" val="1"/>
  <p:tag name="KSO_WM_UNIT_ID" val="custom20185031_2*a*1"/>
  <p:tag name="KSO_WM_UNIT_TYPE" val="a"/>
</p:tagLst>
</file>

<file path=ppt/tags/tag42.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3.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4.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5.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6.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7.xml><?xml version="1.0" encoding="utf-8"?>
<p:tagLst xmlns:p="http://schemas.openxmlformats.org/presentationml/2006/main">
  <p:tag name="KSO_WM_TEMPLATE_CATEGORY" val="custom"/>
  <p:tag name="KSO_WM_TEMPLATE_INDEX" val="20186846"/>
  <p:tag name="KSO_WM_UNIT_TYPE" val="a"/>
  <p:tag name="KSO_WM_UNIT_INDEX" val="1"/>
  <p:tag name="KSO_WM_UNIT_ID" val="custom20186846_12*a*1"/>
  <p:tag name="KSO_WM_UNIT_LAYERLEVEL" val="1"/>
  <p:tag name="KSO_WM_UNIT_VALUE" val="11"/>
  <p:tag name="KSO_WM_UNIT_ISCONTENTSTITLE" val="0"/>
  <p:tag name="KSO_WM_UNIT_HIGHLIGHT" val="0"/>
  <p:tag name="KSO_WM_UNIT_COMPATIBLE" val="0"/>
  <p:tag name="KSO_WM_UNIT_CLEAR" val="0"/>
  <p:tag name="KSO_WM_BEAUTIFY_FLAG" val="#wm#"/>
  <p:tag name="KSO_WM_TAG_VERSION" val="1.0"/>
  <p:tag name="KSO_WM_UNIT_PRESET_TEXT" val="SECTION TITLE"/>
</p:tagLst>
</file>

<file path=ppt/tags/tag48.xml><?xml version="1.0" encoding="utf-8"?>
<p:tagLst xmlns:p="http://schemas.openxmlformats.org/presentationml/2006/main">
  <p:tag name="KSO_WM_TEMPLATE_CATEGORY" val="custom"/>
  <p:tag name="KSO_WM_TEMPLATE_INDEX" val="20186846"/>
  <p:tag name="KSO_WM_UNIT_TYPE" val="e"/>
  <p:tag name="KSO_WM_UNIT_INDEX" val="1"/>
  <p:tag name="KSO_WM_UNIT_ID" val="custom20186846_12*e*1"/>
  <p:tag name="KSO_WM_UNIT_LAYERLEVEL" val="1"/>
  <p:tag name="KSO_WM_UNIT_VALUE" val="4"/>
  <p:tag name="KSO_WM_UNIT_HIGHLIGHT" val="0"/>
  <p:tag name="KSO_WM_UNIT_COMPATIBLE" val="1"/>
  <p:tag name="KSO_WM_UNIT_CLEAR" val="0"/>
  <p:tag name="KSO_WM_BEAUTIFY_FLAG" val="#wm#"/>
  <p:tag name="KSO_WM_TAG_VERSION" val="1.0"/>
  <p:tag name="KSO_WM_UNIT_PRESET_TEXT" val="PART 01"/>
</p:tagLst>
</file>

<file path=ppt/tags/tag49.xml><?xml version="1.0" encoding="utf-8"?>
<p:tagLst xmlns:p="http://schemas.openxmlformats.org/presentationml/2006/main">
  <p:tag name="KSO_WM_TEMPLATE_CATEGORY" val="custom"/>
  <p:tag name="KSO_WM_TEMPLATE_INDEX" val="20186846"/>
  <p:tag name="KSO_WM_TAG_VERSION" val="1.0"/>
  <p:tag name="KSO_WM_SLIDE_ID" val="custom20186846_12"/>
  <p:tag name="KSO_WM_SLIDE_INDEX" val="12"/>
  <p:tag name="KSO_WM_SLIDE_ITEM_CNT" val="2"/>
  <p:tag name="KSO_WM_SLIDE_LAYOUT" val="a_b_e"/>
  <p:tag name="KSO_WM_SLIDE_LAYOUT_CNT" val="1_1_1"/>
  <p:tag name="KSO_WM_SLIDE_TYPE" val="sectionTitle"/>
  <p:tag name="KSO_WM_BEAUTIFY_FLAG" val="#wm#"/>
  <p:tag name="KSO_WM_SLIDE_SUBTYPE" val="pureTxt"/>
</p:tagLst>
</file>

<file path=ppt/tags/tag5.xml><?xml version="1.0" encoding="utf-8"?>
<p:tagLst xmlns:p="http://schemas.openxmlformats.org/presentationml/2006/main">
  <p:tag name="KSO_WM_TAG_VERSION" val="1.0"/>
  <p:tag name="KSO_WM_TEMPLATE_CATEGORY" val="custom"/>
  <p:tag name="KSO_WM_TEMPLATE_INDEX" val="20186846"/>
</p:tagLst>
</file>

<file path=ppt/tags/tag50.xml><?xml version="1.0" encoding="utf-8"?>
<p:tagLst xmlns:p="http://schemas.openxmlformats.org/presentationml/2006/main">
  <p:tag name="KSO_WM_TAG_VERSION" val="1.0"/>
  <p:tag name="KSO_WM_BEAUTIFY_FLAG" val="#wm#"/>
  <p:tag name="KSO_WM_UNIT_TYPE" val="i"/>
  <p:tag name="KSO_WM_UNIT_ID" val="custom20186846_1*i*0"/>
  <p:tag name="KSO_WM_TEMPLATE_CATEGORY" val="custom"/>
  <p:tag name="KSO_WM_TEMPLATE_INDEX" val="20186846"/>
  <p:tag name="KSO_WM_UNIT_INDEX" val="0"/>
</p:tagLst>
</file>

<file path=ppt/tags/tag51.xml><?xml version="1.0" encoding="utf-8"?>
<p:tagLst xmlns:p="http://schemas.openxmlformats.org/presentationml/2006/main">
  <p:tag name="KSO_WM_TEMPLATE_CATEGORY" val="custom"/>
  <p:tag name="KSO_WM_TEMPLATE_INDEX" val="20186846"/>
  <p:tag name="KSO_WM_UNIT_TYPE" val="a"/>
  <p:tag name="KSO_WM_UNIT_INDEX" val="1"/>
  <p:tag name="KSO_WM_UNIT_ID" val="custom20186846_1*a*1"/>
  <p:tag name="KSO_WM_UNIT_LAYERLEVEL" val="1"/>
  <p:tag name="KSO_WM_UNIT_VALUE" val="12"/>
  <p:tag name="KSO_WM_UNIT_ISCONTENTSTITLE" val="0"/>
  <p:tag name="KSO_WM_UNIT_HIGHLIGHT" val="0"/>
  <p:tag name="KSO_WM_UNIT_COMPATIBLE" val="0"/>
  <p:tag name="KSO_WM_UNIT_CLEAR" val="0"/>
  <p:tag name="KSO_WM_BEAUTIFY_FLAG" val="#wm#"/>
  <p:tag name="KSO_WM_TAG_VERSION" val="1.0"/>
  <p:tag name="KSO_WM_UNIT_PRESET_TEXT" val="蓝色简洁毕业答辩模板"/>
</p:tagLst>
</file>

<file path=ppt/tags/tag52.xml><?xml version="1.0" encoding="utf-8"?>
<p:tagLst xmlns:p="http://schemas.openxmlformats.org/presentationml/2006/main">
  <p:tag name="KSO_WM_TEMPLATE_CATEGORY" val="custom"/>
  <p:tag name="KSO_WM_TEMPLATE_INDEX" val="20186846"/>
  <p:tag name="KSO_WM_TAG_VERSION" val="1.0"/>
  <p:tag name="KSO_WM_SLIDE_ID" val="custom20186846_1"/>
  <p:tag name="KSO_WM_SLIDE_INDEX" val="1"/>
  <p:tag name="KSO_WM_SLIDE_ITEM_CNT" val="2"/>
  <p:tag name="KSO_WM_SLIDE_LAYOUT" val="a_b"/>
  <p:tag name="KSO_WM_SLIDE_LAYOUT_CNT" val="1_1"/>
  <p:tag name="KSO_WM_SLIDE_TYPE" val="title"/>
  <p:tag name="KSO_WM_TEMPLATE_THUMBS_INDEX" val="1、9、12、16、19、22、"/>
  <p:tag name="KSO_WM_BEAUTIFY_FLAG" val="#wm#"/>
  <p:tag name="KSO_WM_SLIDE_SUBTYPE" val="pureTxt"/>
</p:tagLst>
</file>

<file path=ppt/tags/tag53.xml><?xml version="1.0" encoding="utf-8"?>
<p:tagLst xmlns:p="http://schemas.openxmlformats.org/presentationml/2006/main">
  <p:tag name="KSO_WM_DOC_GUID" val="{fb12560e-4f14-414d-a697-ebe59bdc7247}"/>
</p:tagLst>
</file>

<file path=ppt/tags/tag6.xml><?xml version="1.0" encoding="utf-8"?>
<p:tagLst xmlns:p="http://schemas.openxmlformats.org/presentationml/2006/main">
  <p:tag name="KSO_WM_TEMPLATE_CATEGORY" val="custom"/>
  <p:tag name="KSO_WM_TEMPLATE_INDEX" val="20186846"/>
  <p:tag name="KSO_WM_TAG_VERSION" val="1.0"/>
  <p:tag name="KSO_WM_TEMPLATE_THUMBS_INDEX" val="1、9、12、16、19、22"/>
  <p:tag name="KSO_WM_BEAUTIFY_FLAG" val="#wm#"/>
</p:tagLst>
</file>

<file path=ppt/tags/tag7.xml><?xml version="1.0" encoding="utf-8"?>
<p:tagLst xmlns:p="http://schemas.openxmlformats.org/presentationml/2006/main">
  <p:tag name="KSO_WM_TAG_VERSION" val="1.0"/>
  <p:tag name="KSO_WM_TEMPLATE_CATEGORY" val="custom"/>
  <p:tag name="KSO_WM_TEMPLATE_INDEX" val="20186846"/>
</p:tagLst>
</file>

<file path=ppt/tags/tag8.xml><?xml version="1.0" encoding="utf-8"?>
<p:tagLst xmlns:p="http://schemas.openxmlformats.org/presentationml/2006/main">
  <p:tag name="KSO_WM_TAG_VERSION" val="1.0"/>
  <p:tag name="KSO_WM_TEMPLATE_CATEGORY" val="custom"/>
  <p:tag name="KSO_WM_TEMPLATE_INDEX" val="20186846"/>
</p:tagLst>
</file>

<file path=ppt/tags/tag9.xml><?xml version="1.0" encoding="utf-8"?>
<p:tagLst xmlns:p="http://schemas.openxmlformats.org/presentationml/2006/main">
  <p:tag name="KSO_WM_TEMPLATE_CATEGORY" val="custom"/>
  <p:tag name="KSO_WM_TEMPLATE_INDEX" val="20186846"/>
  <p:tag name="KSO_WM_TAG_VERSION" val="1.0"/>
  <p:tag name="KSO_WM_TEMPLATE_THUMBS_INDEX" val="1、9、12、16、19、22"/>
  <p:tag name="KSO_WM_BEAUTIFY_FLAG" val="#wm#"/>
</p:tagLst>
</file>

<file path=ppt/theme/theme1.xml><?xml version="1.0" encoding="utf-8"?>
<a:theme xmlns:a="http://schemas.openxmlformats.org/drawingml/2006/main" name="自定义设计方案">
  <a:themeElements>
    <a:clrScheme name="自定义 207">
      <a:dk1>
        <a:srgbClr val="000000"/>
      </a:dk1>
      <a:lt1>
        <a:srgbClr val="FFFFFF"/>
      </a:lt1>
      <a:dk2>
        <a:srgbClr val="1CADE4"/>
      </a:dk2>
      <a:lt2>
        <a:srgbClr val="DFE3E5"/>
      </a:lt2>
      <a:accent1>
        <a:srgbClr val="1CADE4"/>
      </a:accent1>
      <a:accent2>
        <a:srgbClr val="2683C6"/>
      </a:accent2>
      <a:accent3>
        <a:srgbClr val="27CED7"/>
      </a:accent3>
      <a:accent4>
        <a:srgbClr val="42BA97"/>
      </a:accent4>
      <a:accent5>
        <a:srgbClr val="3E8853"/>
      </a:accent5>
      <a:accent6>
        <a:srgbClr val="FFFFFF"/>
      </a:accent6>
      <a:hlink>
        <a:srgbClr val="6EAC1C"/>
      </a:hlink>
      <a:folHlink>
        <a:srgbClr val="B26B0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自定义 207">
      <a:dk1>
        <a:srgbClr val="000000"/>
      </a:dk1>
      <a:lt1>
        <a:srgbClr val="FFFFFF"/>
      </a:lt1>
      <a:dk2>
        <a:srgbClr val="1CADE4"/>
      </a:dk2>
      <a:lt2>
        <a:srgbClr val="DFE3E5"/>
      </a:lt2>
      <a:accent1>
        <a:srgbClr val="1CADE4"/>
      </a:accent1>
      <a:accent2>
        <a:srgbClr val="2683C6"/>
      </a:accent2>
      <a:accent3>
        <a:srgbClr val="27CED7"/>
      </a:accent3>
      <a:accent4>
        <a:srgbClr val="42BA97"/>
      </a:accent4>
      <a:accent5>
        <a:srgbClr val="3E8853"/>
      </a:accent5>
      <a:accent6>
        <a:srgbClr val="FFFFFF"/>
      </a:accent6>
      <a:hlink>
        <a:srgbClr val="6EAC1C"/>
      </a:hlink>
      <a:folHlink>
        <a:srgbClr val="B26B0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自定义设计方案">
  <a:themeElements>
    <a:clrScheme name="自定义 207">
      <a:dk1>
        <a:srgbClr val="000000"/>
      </a:dk1>
      <a:lt1>
        <a:srgbClr val="FFFFFF"/>
      </a:lt1>
      <a:dk2>
        <a:srgbClr val="1CADE4"/>
      </a:dk2>
      <a:lt2>
        <a:srgbClr val="DFE3E5"/>
      </a:lt2>
      <a:accent1>
        <a:srgbClr val="1CADE4"/>
      </a:accent1>
      <a:accent2>
        <a:srgbClr val="2683C6"/>
      </a:accent2>
      <a:accent3>
        <a:srgbClr val="27CED7"/>
      </a:accent3>
      <a:accent4>
        <a:srgbClr val="42BA97"/>
      </a:accent4>
      <a:accent5>
        <a:srgbClr val="3E8853"/>
      </a:accent5>
      <a:accent6>
        <a:srgbClr val="FFFFFF"/>
      </a:accent6>
      <a:hlink>
        <a:srgbClr val="6EAC1C"/>
      </a:hlink>
      <a:folHlink>
        <a:srgbClr val="B26B0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自定义设计方案">
  <a:themeElements>
    <a:clrScheme name="自定义 207">
      <a:dk1>
        <a:srgbClr val="000000"/>
      </a:dk1>
      <a:lt1>
        <a:srgbClr val="FFFFFF"/>
      </a:lt1>
      <a:dk2>
        <a:srgbClr val="1CADE4"/>
      </a:dk2>
      <a:lt2>
        <a:srgbClr val="DFE3E5"/>
      </a:lt2>
      <a:accent1>
        <a:srgbClr val="1CADE4"/>
      </a:accent1>
      <a:accent2>
        <a:srgbClr val="2683C6"/>
      </a:accent2>
      <a:accent3>
        <a:srgbClr val="27CED7"/>
      </a:accent3>
      <a:accent4>
        <a:srgbClr val="42BA97"/>
      </a:accent4>
      <a:accent5>
        <a:srgbClr val="3E8853"/>
      </a:accent5>
      <a:accent6>
        <a:srgbClr val="FFFFFF"/>
      </a:accent6>
      <a:hlink>
        <a:srgbClr val="6EAC1C"/>
      </a:hlink>
      <a:folHlink>
        <a:srgbClr val="B26B0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4307</Words>
  <Application>WPS 演示</Application>
  <PresentationFormat>自定义</PresentationFormat>
  <Paragraphs>195</Paragraphs>
  <Slides>20</Slides>
  <Notes>17</Notes>
  <HiddenSlides>0</HiddenSlides>
  <MMClips>0</MMClips>
  <ScaleCrop>false</ScaleCrop>
  <HeadingPairs>
    <vt:vector size="6" baseType="variant">
      <vt:variant>
        <vt:lpstr>已用的字体</vt:lpstr>
      </vt:variant>
      <vt:variant>
        <vt:i4>18</vt:i4>
      </vt:variant>
      <vt:variant>
        <vt:lpstr>主题</vt:lpstr>
      </vt:variant>
      <vt:variant>
        <vt:i4>4</vt:i4>
      </vt:variant>
      <vt:variant>
        <vt:lpstr>幻灯片标题</vt:lpstr>
      </vt:variant>
      <vt:variant>
        <vt:i4>20</vt:i4>
      </vt:variant>
    </vt:vector>
  </HeadingPairs>
  <TitlesOfParts>
    <vt:vector size="42" baseType="lpstr">
      <vt:lpstr>Arial</vt:lpstr>
      <vt:lpstr>宋体</vt:lpstr>
      <vt:lpstr>Wingdings</vt:lpstr>
      <vt:lpstr>黑体</vt:lpstr>
      <vt:lpstr>Calibri</vt:lpstr>
      <vt:lpstr>楷体_GB2312</vt:lpstr>
      <vt:lpstr>新宋体</vt:lpstr>
      <vt:lpstr>微软雅黑</vt:lpstr>
      <vt:lpstr>Arial Unicode MS</vt:lpstr>
      <vt:lpstr>华文行楷</vt:lpstr>
      <vt:lpstr>华文琥珀</vt:lpstr>
      <vt:lpstr>隶书</vt:lpstr>
      <vt:lpstr>Wingdings</vt:lpstr>
      <vt:lpstr>仿宋_GB2312</vt:lpstr>
      <vt:lpstr>仿宋</vt:lpstr>
      <vt:lpstr>华文宋体</vt:lpstr>
      <vt:lpstr>Arial Unicode MS</vt:lpstr>
      <vt:lpstr>楷体_GB2312</vt:lpstr>
      <vt:lpstr>自定义设计方案</vt:lpstr>
      <vt:lpstr>1_自定义设计方案</vt:lpstr>
      <vt:lpstr>2_自定义设计方案</vt:lpstr>
      <vt:lpstr>3_自定义设计方案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高职院校高质量发展的根本出路在于改革创新  王耿升</dc:title>
  <dc:creator>Administrator</dc:creator>
  <cp:lastModifiedBy>王飞朋</cp:lastModifiedBy>
  <cp:revision>66</cp:revision>
  <dcterms:created xsi:type="dcterms:W3CDTF">2019-03-27T00:18:14Z</dcterms:created>
  <dcterms:modified xsi:type="dcterms:W3CDTF">2019-10-03T23:22:05Z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y fmtid="{D5CDD505-2E9C-101B-9397-08002B2CF9AE}" pid="3" name="高职院校高质量发展的根本出路在于改革创新.ppt">
    <vt:lpwstr>1</vt:lpwstr>
  </property>
  <property fmtid="{D5CDD505-2E9C-101B-9397-08002B2CF9AE}" pid="4" name="高职院校高质量发展的根本出路在于改革创新——王耿升.ppt">
    <vt:lpwstr>1</vt:lpwstr>
  </property>
  <property fmtid="{D5CDD505-2E9C-101B-9397-08002B2CF9AE}" pid="5" name="高职院校高质量发展的根本出路在于改革创新——王耿升（新）.ppt">
    <vt:lpwstr>1</vt:lpwstr>
  </property>
</Properties>
</file>